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7" r:id="rId4"/>
    <p:sldId id="258" r:id="rId5"/>
    <p:sldId id="267" r:id="rId6"/>
    <p:sldId id="269" r:id="rId7"/>
    <p:sldId id="280" r:id="rId8"/>
    <p:sldId id="2147376628" r:id="rId9"/>
    <p:sldId id="271" r:id="rId10"/>
    <p:sldId id="27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48"/>
  </p:normalViewPr>
  <p:slideViewPr>
    <p:cSldViewPr>
      <p:cViewPr varScale="1">
        <p:scale>
          <a:sx n="56" d="100"/>
          <a:sy n="56" d="100"/>
        </p:scale>
        <p:origin x="144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43FA99-540D-4768-B30D-A8C1A31D2D08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57786E-4563-4896-A020-B119AB847C23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North Bengal MCH, Siliguri 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2EEFE32-C86E-4627-88A0-D4ED4E521D25}" type="parTrans" cxnId="{76312041-07AB-446B-B400-F491D9D9C590}">
      <dgm:prSet/>
      <dgm:spPr/>
      <dgm:t>
        <a:bodyPr/>
        <a:lstStyle/>
        <a:p>
          <a:pPr algn="l"/>
          <a:endParaRPr lang="en-US"/>
        </a:p>
      </dgm:t>
    </dgm:pt>
    <dgm:pt modelId="{B33BB161-3DA4-4177-9232-A37C5192022A}" type="sibTrans" cxnId="{76312041-07AB-446B-B400-F491D9D9C590}">
      <dgm:prSet/>
      <dgm:spPr/>
      <dgm:t>
        <a:bodyPr/>
        <a:lstStyle/>
        <a:p>
          <a:pPr algn="l"/>
          <a:endParaRPr lang="en-US"/>
        </a:p>
      </dgm:t>
    </dgm:pt>
    <dgm:pt modelId="{0C4F49CA-77A6-49F4-9713-849AC7FA027C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Murshidabad MCH, Berhampur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F9742F-5109-45C1-871C-CF3ABF8E6522}" type="parTrans" cxnId="{561F1866-4F7D-4AB2-B2BC-8B1BFD0E1B1D}">
      <dgm:prSet/>
      <dgm:spPr/>
      <dgm:t>
        <a:bodyPr/>
        <a:lstStyle/>
        <a:p>
          <a:pPr algn="l"/>
          <a:endParaRPr lang="en-US"/>
        </a:p>
      </dgm:t>
    </dgm:pt>
    <dgm:pt modelId="{6A3FE286-DC40-4B77-86CD-48BD21F502CF}" type="sibTrans" cxnId="{561F1866-4F7D-4AB2-B2BC-8B1BFD0E1B1D}">
      <dgm:prSet/>
      <dgm:spPr/>
      <dgm:t>
        <a:bodyPr/>
        <a:lstStyle/>
        <a:p>
          <a:pPr algn="l"/>
          <a:endParaRPr lang="en-US"/>
        </a:p>
      </dgm:t>
    </dgm:pt>
    <dgm:pt modelId="{AB9100B9-60E6-4B82-9C89-666AF21A4B4F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School of Tropical Medicine, Kolkata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615C4B3-3DD1-495D-905F-72E0B6682518}" type="parTrans" cxnId="{E59CDA9B-7C42-463E-84A4-C2CBB23BDA13}">
      <dgm:prSet/>
      <dgm:spPr/>
      <dgm:t>
        <a:bodyPr/>
        <a:lstStyle/>
        <a:p>
          <a:pPr algn="l"/>
          <a:endParaRPr lang="en-US"/>
        </a:p>
      </dgm:t>
    </dgm:pt>
    <dgm:pt modelId="{7997CB1E-221A-4DC7-8549-8C86260F981B}" type="sibTrans" cxnId="{E59CDA9B-7C42-463E-84A4-C2CBB23BDA13}">
      <dgm:prSet/>
      <dgm:spPr/>
      <dgm:t>
        <a:bodyPr/>
        <a:lstStyle/>
        <a:p>
          <a:pPr algn="l"/>
          <a:endParaRPr lang="en-US"/>
        </a:p>
      </dgm:t>
    </dgm:pt>
    <dgm:pt modelId="{B1A9E14B-AADA-4640-B1C1-F1AB33568545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SSKM, Kolkata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78E8CF2-F665-4935-A737-7C62B2F4E26A}" type="parTrans" cxnId="{B3FD1A8E-CF24-42A8-AA95-ECDA6AFC71A5}">
      <dgm:prSet/>
      <dgm:spPr/>
      <dgm:t>
        <a:bodyPr/>
        <a:lstStyle/>
        <a:p>
          <a:pPr algn="l"/>
          <a:endParaRPr lang="en-US"/>
        </a:p>
      </dgm:t>
    </dgm:pt>
    <dgm:pt modelId="{0D7787DB-7039-45F3-A346-F72C8E2ABA21}" type="sibTrans" cxnId="{B3FD1A8E-CF24-42A8-AA95-ECDA6AFC71A5}">
      <dgm:prSet/>
      <dgm:spPr/>
      <dgm:t>
        <a:bodyPr/>
        <a:lstStyle/>
        <a:p>
          <a:pPr algn="l"/>
          <a:endParaRPr lang="en-US"/>
        </a:p>
      </dgm:t>
    </dgm:pt>
    <dgm:pt modelId="{6E1A08F8-2D9C-454B-AD0E-3D96429BBC60}">
      <dgm:prSet/>
      <dgm:spPr/>
      <dgm:t>
        <a:bodyPr/>
        <a:lstStyle/>
        <a:p>
          <a:pPr algn="l" rtl="0"/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R.G.Kar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MCH, Kolkata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1235C6D-F342-428A-9136-E6235DF10D4F}" type="parTrans" cxnId="{AA1064D1-9110-4A6D-AA57-DDBC36043D67}">
      <dgm:prSet/>
      <dgm:spPr/>
      <dgm:t>
        <a:bodyPr/>
        <a:lstStyle/>
        <a:p>
          <a:pPr algn="l"/>
          <a:endParaRPr lang="en-US"/>
        </a:p>
      </dgm:t>
    </dgm:pt>
    <dgm:pt modelId="{DD44A9B1-31C9-4C5B-B9B4-1209BA36D9FB}" type="sibTrans" cxnId="{AA1064D1-9110-4A6D-AA57-DDBC36043D67}">
      <dgm:prSet/>
      <dgm:spPr/>
      <dgm:t>
        <a:bodyPr/>
        <a:lstStyle/>
        <a:p>
          <a:pPr algn="l"/>
          <a:endParaRPr lang="en-US"/>
        </a:p>
      </dgm:t>
    </dgm:pt>
    <dgm:pt modelId="{881ACB46-FEEB-4478-BBBF-396B0FD0F195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Midnapore MCH, Paschim Midnapore 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BF1DB53-E1A2-494E-A3AF-244EA93D2F9E}" type="parTrans" cxnId="{01DD08F4-1A7E-4D4F-90E0-4D7B844617EC}">
      <dgm:prSet/>
      <dgm:spPr/>
      <dgm:t>
        <a:bodyPr/>
        <a:lstStyle/>
        <a:p>
          <a:pPr algn="l"/>
          <a:endParaRPr lang="en-US"/>
        </a:p>
      </dgm:t>
    </dgm:pt>
    <dgm:pt modelId="{1ACDA455-6DDD-4FB8-A961-3E1716D0B9B9}" type="sibTrans" cxnId="{01DD08F4-1A7E-4D4F-90E0-4D7B844617EC}">
      <dgm:prSet/>
      <dgm:spPr/>
      <dgm:t>
        <a:bodyPr/>
        <a:lstStyle/>
        <a:p>
          <a:pPr algn="l"/>
          <a:endParaRPr lang="en-US"/>
        </a:p>
      </dgm:t>
    </dgm:pt>
    <dgm:pt modelId="{1D50F5E5-E93C-4E2E-B849-8078E0FEAF87}" type="pres">
      <dgm:prSet presAssocID="{5543FA99-540D-4768-B30D-A8C1A31D2D08}" presName="Name0" presStyleCnt="0">
        <dgm:presLayoutVars>
          <dgm:dir/>
          <dgm:animLvl val="lvl"/>
          <dgm:resizeHandles val="exact"/>
        </dgm:presLayoutVars>
      </dgm:prSet>
      <dgm:spPr/>
    </dgm:pt>
    <dgm:pt modelId="{7617C326-6408-4514-9B7D-ED413404A7F2}" type="pres">
      <dgm:prSet presAssocID="{F557786E-4563-4896-A020-B119AB847C23}" presName="linNode" presStyleCnt="0"/>
      <dgm:spPr/>
    </dgm:pt>
    <dgm:pt modelId="{8C14F65C-7733-4513-AD22-AC1D5432D3A5}" type="pres">
      <dgm:prSet presAssocID="{F557786E-4563-4896-A020-B119AB847C23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2AC4F4D5-9EDD-4056-85EC-FBD8C44BED3E}" type="pres">
      <dgm:prSet presAssocID="{B33BB161-3DA4-4177-9232-A37C5192022A}" presName="sp" presStyleCnt="0"/>
      <dgm:spPr/>
    </dgm:pt>
    <dgm:pt modelId="{3296B1F7-CB76-4FEF-BCA3-233A19EBC381}" type="pres">
      <dgm:prSet presAssocID="{0C4F49CA-77A6-49F4-9713-849AC7FA027C}" presName="linNode" presStyleCnt="0"/>
      <dgm:spPr/>
    </dgm:pt>
    <dgm:pt modelId="{BEA93D6C-FB2D-4CFA-8F12-200E5140D00A}" type="pres">
      <dgm:prSet presAssocID="{0C4F49CA-77A6-49F4-9713-849AC7FA027C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7FCABA48-5C7B-4D33-8F16-F48A04A21669}" type="pres">
      <dgm:prSet presAssocID="{6A3FE286-DC40-4B77-86CD-48BD21F502CF}" presName="sp" presStyleCnt="0"/>
      <dgm:spPr/>
    </dgm:pt>
    <dgm:pt modelId="{1AADAA69-EBFD-41C0-AB62-5955F4B55392}" type="pres">
      <dgm:prSet presAssocID="{AB9100B9-60E6-4B82-9C89-666AF21A4B4F}" presName="linNode" presStyleCnt="0"/>
      <dgm:spPr/>
    </dgm:pt>
    <dgm:pt modelId="{1CFD80FA-F33F-4F0B-9957-922A9FCE5B5B}" type="pres">
      <dgm:prSet presAssocID="{AB9100B9-60E6-4B82-9C89-666AF21A4B4F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A126B9C2-A1D9-4C67-8F5C-E3E5F0B7460E}" type="pres">
      <dgm:prSet presAssocID="{7997CB1E-221A-4DC7-8549-8C86260F981B}" presName="sp" presStyleCnt="0"/>
      <dgm:spPr/>
    </dgm:pt>
    <dgm:pt modelId="{0F1F27FC-637C-42A8-9E6D-7FEC62E98DC9}" type="pres">
      <dgm:prSet presAssocID="{B1A9E14B-AADA-4640-B1C1-F1AB33568545}" presName="linNode" presStyleCnt="0"/>
      <dgm:spPr/>
    </dgm:pt>
    <dgm:pt modelId="{E1D86841-3732-468C-8EDF-167E2BFD58B9}" type="pres">
      <dgm:prSet presAssocID="{B1A9E14B-AADA-4640-B1C1-F1AB33568545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CA1A7AA8-BD71-4EB3-A8B1-E3016DEC7BE9}" type="pres">
      <dgm:prSet presAssocID="{0D7787DB-7039-45F3-A346-F72C8E2ABA21}" presName="sp" presStyleCnt="0"/>
      <dgm:spPr/>
    </dgm:pt>
    <dgm:pt modelId="{FC10B4AB-F853-4FF7-8CF1-2BF0C95EF9BD}" type="pres">
      <dgm:prSet presAssocID="{6E1A08F8-2D9C-454B-AD0E-3D96429BBC60}" presName="linNode" presStyleCnt="0"/>
      <dgm:spPr/>
    </dgm:pt>
    <dgm:pt modelId="{60EC001E-12B8-4BF7-BB8E-9CF484B6A3D7}" type="pres">
      <dgm:prSet presAssocID="{6E1A08F8-2D9C-454B-AD0E-3D96429BBC60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0E660DB2-868D-4880-AA5A-9244634C5D35}" type="pres">
      <dgm:prSet presAssocID="{DD44A9B1-31C9-4C5B-B9B4-1209BA36D9FB}" presName="sp" presStyleCnt="0"/>
      <dgm:spPr/>
    </dgm:pt>
    <dgm:pt modelId="{1E2F4090-D6F7-4517-A1EC-DFD69DF87F85}" type="pres">
      <dgm:prSet presAssocID="{881ACB46-FEEB-4478-BBBF-396B0FD0F195}" presName="linNode" presStyleCnt="0"/>
      <dgm:spPr/>
    </dgm:pt>
    <dgm:pt modelId="{B1E6BEE4-7312-4D48-8726-7D13A261DAB0}" type="pres">
      <dgm:prSet presAssocID="{881ACB46-FEEB-4478-BBBF-396B0FD0F195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B1E4E812-EB8F-4058-988F-5F3630A37CC4}" type="presOf" srcId="{881ACB46-FEEB-4478-BBBF-396B0FD0F195}" destId="{B1E6BEE4-7312-4D48-8726-7D13A261DAB0}" srcOrd="0" destOrd="0" presId="urn:microsoft.com/office/officeart/2005/8/layout/vList5"/>
    <dgm:cxn modelId="{91629B1E-721E-40D5-B1EB-1BF1680FC353}" type="presOf" srcId="{B1A9E14B-AADA-4640-B1C1-F1AB33568545}" destId="{E1D86841-3732-468C-8EDF-167E2BFD58B9}" srcOrd="0" destOrd="0" presId="urn:microsoft.com/office/officeart/2005/8/layout/vList5"/>
    <dgm:cxn modelId="{35D6D226-4F40-4F82-AF51-CA0D26525806}" type="presOf" srcId="{5543FA99-540D-4768-B30D-A8C1A31D2D08}" destId="{1D50F5E5-E93C-4E2E-B849-8078E0FEAF87}" srcOrd="0" destOrd="0" presId="urn:microsoft.com/office/officeart/2005/8/layout/vList5"/>
    <dgm:cxn modelId="{76312041-07AB-446B-B400-F491D9D9C590}" srcId="{5543FA99-540D-4768-B30D-A8C1A31D2D08}" destId="{F557786E-4563-4896-A020-B119AB847C23}" srcOrd="0" destOrd="0" parTransId="{52EEFE32-C86E-4627-88A0-D4ED4E521D25}" sibTransId="{B33BB161-3DA4-4177-9232-A37C5192022A}"/>
    <dgm:cxn modelId="{561F1866-4F7D-4AB2-B2BC-8B1BFD0E1B1D}" srcId="{5543FA99-540D-4768-B30D-A8C1A31D2D08}" destId="{0C4F49CA-77A6-49F4-9713-849AC7FA027C}" srcOrd="1" destOrd="0" parTransId="{E4F9742F-5109-45C1-871C-CF3ABF8E6522}" sibTransId="{6A3FE286-DC40-4B77-86CD-48BD21F502CF}"/>
    <dgm:cxn modelId="{CCED4858-1B74-473B-85F2-42BDA43F19AD}" type="presOf" srcId="{AB9100B9-60E6-4B82-9C89-666AF21A4B4F}" destId="{1CFD80FA-F33F-4F0B-9957-922A9FCE5B5B}" srcOrd="0" destOrd="0" presId="urn:microsoft.com/office/officeart/2005/8/layout/vList5"/>
    <dgm:cxn modelId="{B3FD1A8E-CF24-42A8-AA95-ECDA6AFC71A5}" srcId="{5543FA99-540D-4768-B30D-A8C1A31D2D08}" destId="{B1A9E14B-AADA-4640-B1C1-F1AB33568545}" srcOrd="3" destOrd="0" parTransId="{778E8CF2-F665-4935-A737-7C62B2F4E26A}" sibTransId="{0D7787DB-7039-45F3-A346-F72C8E2ABA21}"/>
    <dgm:cxn modelId="{43BDC791-238C-4CE2-AD7B-FCC689FC9E4C}" type="presOf" srcId="{0C4F49CA-77A6-49F4-9713-849AC7FA027C}" destId="{BEA93D6C-FB2D-4CFA-8F12-200E5140D00A}" srcOrd="0" destOrd="0" presId="urn:microsoft.com/office/officeart/2005/8/layout/vList5"/>
    <dgm:cxn modelId="{E59CDA9B-7C42-463E-84A4-C2CBB23BDA13}" srcId="{5543FA99-540D-4768-B30D-A8C1A31D2D08}" destId="{AB9100B9-60E6-4B82-9C89-666AF21A4B4F}" srcOrd="2" destOrd="0" parTransId="{7615C4B3-3DD1-495D-905F-72E0B6682518}" sibTransId="{7997CB1E-221A-4DC7-8549-8C86260F981B}"/>
    <dgm:cxn modelId="{BD4610B5-4E24-499F-8996-573F4CA07ABF}" type="presOf" srcId="{F557786E-4563-4896-A020-B119AB847C23}" destId="{8C14F65C-7733-4513-AD22-AC1D5432D3A5}" srcOrd="0" destOrd="0" presId="urn:microsoft.com/office/officeart/2005/8/layout/vList5"/>
    <dgm:cxn modelId="{AA1064D1-9110-4A6D-AA57-DDBC36043D67}" srcId="{5543FA99-540D-4768-B30D-A8C1A31D2D08}" destId="{6E1A08F8-2D9C-454B-AD0E-3D96429BBC60}" srcOrd="4" destOrd="0" parTransId="{D1235C6D-F342-428A-9136-E6235DF10D4F}" sibTransId="{DD44A9B1-31C9-4C5B-B9B4-1209BA36D9FB}"/>
    <dgm:cxn modelId="{640DF1D2-10D2-4902-8F05-621A2D069F0D}" type="presOf" srcId="{6E1A08F8-2D9C-454B-AD0E-3D96429BBC60}" destId="{60EC001E-12B8-4BF7-BB8E-9CF484B6A3D7}" srcOrd="0" destOrd="0" presId="urn:microsoft.com/office/officeart/2005/8/layout/vList5"/>
    <dgm:cxn modelId="{01DD08F4-1A7E-4D4F-90E0-4D7B844617EC}" srcId="{5543FA99-540D-4768-B30D-A8C1A31D2D08}" destId="{881ACB46-FEEB-4478-BBBF-396B0FD0F195}" srcOrd="5" destOrd="0" parTransId="{CBF1DB53-E1A2-494E-A3AF-244EA93D2F9E}" sibTransId="{1ACDA455-6DDD-4FB8-A961-3E1716D0B9B9}"/>
    <dgm:cxn modelId="{46399B4A-5327-45D0-B940-9E196ECA7D68}" type="presParOf" srcId="{1D50F5E5-E93C-4E2E-B849-8078E0FEAF87}" destId="{7617C326-6408-4514-9B7D-ED413404A7F2}" srcOrd="0" destOrd="0" presId="urn:microsoft.com/office/officeart/2005/8/layout/vList5"/>
    <dgm:cxn modelId="{EDF0135B-95A5-4996-B7DB-BBAB51F21277}" type="presParOf" srcId="{7617C326-6408-4514-9B7D-ED413404A7F2}" destId="{8C14F65C-7733-4513-AD22-AC1D5432D3A5}" srcOrd="0" destOrd="0" presId="urn:microsoft.com/office/officeart/2005/8/layout/vList5"/>
    <dgm:cxn modelId="{BF85733E-D84B-433C-86A1-1CF1C6D80677}" type="presParOf" srcId="{1D50F5E5-E93C-4E2E-B849-8078E0FEAF87}" destId="{2AC4F4D5-9EDD-4056-85EC-FBD8C44BED3E}" srcOrd="1" destOrd="0" presId="urn:microsoft.com/office/officeart/2005/8/layout/vList5"/>
    <dgm:cxn modelId="{480C5ED8-BCDA-4443-99DC-192090040799}" type="presParOf" srcId="{1D50F5E5-E93C-4E2E-B849-8078E0FEAF87}" destId="{3296B1F7-CB76-4FEF-BCA3-233A19EBC381}" srcOrd="2" destOrd="0" presId="urn:microsoft.com/office/officeart/2005/8/layout/vList5"/>
    <dgm:cxn modelId="{16B475AC-E6C6-40C3-A64A-71AADBE49A9F}" type="presParOf" srcId="{3296B1F7-CB76-4FEF-BCA3-233A19EBC381}" destId="{BEA93D6C-FB2D-4CFA-8F12-200E5140D00A}" srcOrd="0" destOrd="0" presId="urn:microsoft.com/office/officeart/2005/8/layout/vList5"/>
    <dgm:cxn modelId="{DBB6E288-1811-4ABA-8121-937D7E0D8EB5}" type="presParOf" srcId="{1D50F5E5-E93C-4E2E-B849-8078E0FEAF87}" destId="{7FCABA48-5C7B-4D33-8F16-F48A04A21669}" srcOrd="3" destOrd="0" presId="urn:microsoft.com/office/officeart/2005/8/layout/vList5"/>
    <dgm:cxn modelId="{3BBE26F1-D5BE-41CF-BA82-B5FFE0F6C74E}" type="presParOf" srcId="{1D50F5E5-E93C-4E2E-B849-8078E0FEAF87}" destId="{1AADAA69-EBFD-41C0-AB62-5955F4B55392}" srcOrd="4" destOrd="0" presId="urn:microsoft.com/office/officeart/2005/8/layout/vList5"/>
    <dgm:cxn modelId="{5A1EEBF8-5583-4829-8546-71EEE09B3294}" type="presParOf" srcId="{1AADAA69-EBFD-41C0-AB62-5955F4B55392}" destId="{1CFD80FA-F33F-4F0B-9957-922A9FCE5B5B}" srcOrd="0" destOrd="0" presId="urn:microsoft.com/office/officeart/2005/8/layout/vList5"/>
    <dgm:cxn modelId="{EFE340DE-24C1-42DC-BDBE-91E41BD2D1AC}" type="presParOf" srcId="{1D50F5E5-E93C-4E2E-B849-8078E0FEAF87}" destId="{A126B9C2-A1D9-4C67-8F5C-E3E5F0B7460E}" srcOrd="5" destOrd="0" presId="urn:microsoft.com/office/officeart/2005/8/layout/vList5"/>
    <dgm:cxn modelId="{C9B477BB-32B1-4858-A683-FF1086AFE9A1}" type="presParOf" srcId="{1D50F5E5-E93C-4E2E-B849-8078E0FEAF87}" destId="{0F1F27FC-637C-42A8-9E6D-7FEC62E98DC9}" srcOrd="6" destOrd="0" presId="urn:microsoft.com/office/officeart/2005/8/layout/vList5"/>
    <dgm:cxn modelId="{875B5B01-9497-4817-80A3-3845D4025181}" type="presParOf" srcId="{0F1F27FC-637C-42A8-9E6D-7FEC62E98DC9}" destId="{E1D86841-3732-468C-8EDF-167E2BFD58B9}" srcOrd="0" destOrd="0" presId="urn:microsoft.com/office/officeart/2005/8/layout/vList5"/>
    <dgm:cxn modelId="{AF12347B-5D97-491A-A005-35E19BC8DD21}" type="presParOf" srcId="{1D50F5E5-E93C-4E2E-B849-8078E0FEAF87}" destId="{CA1A7AA8-BD71-4EB3-A8B1-E3016DEC7BE9}" srcOrd="7" destOrd="0" presId="urn:microsoft.com/office/officeart/2005/8/layout/vList5"/>
    <dgm:cxn modelId="{DDB502A2-85BD-43D0-A6F0-658AE0CA8772}" type="presParOf" srcId="{1D50F5E5-E93C-4E2E-B849-8078E0FEAF87}" destId="{FC10B4AB-F853-4FF7-8CF1-2BF0C95EF9BD}" srcOrd="8" destOrd="0" presId="urn:microsoft.com/office/officeart/2005/8/layout/vList5"/>
    <dgm:cxn modelId="{8989225F-0E83-4B53-A36A-41CE892E1FC2}" type="presParOf" srcId="{FC10B4AB-F853-4FF7-8CF1-2BF0C95EF9BD}" destId="{60EC001E-12B8-4BF7-BB8E-9CF484B6A3D7}" srcOrd="0" destOrd="0" presId="urn:microsoft.com/office/officeart/2005/8/layout/vList5"/>
    <dgm:cxn modelId="{2CEF7FA4-1796-4FFE-8FE6-85B6013571DB}" type="presParOf" srcId="{1D50F5E5-E93C-4E2E-B849-8078E0FEAF87}" destId="{0E660DB2-868D-4880-AA5A-9244634C5D35}" srcOrd="9" destOrd="0" presId="urn:microsoft.com/office/officeart/2005/8/layout/vList5"/>
    <dgm:cxn modelId="{A32E58A4-8301-4C35-8660-3309B78519D7}" type="presParOf" srcId="{1D50F5E5-E93C-4E2E-B849-8078E0FEAF87}" destId="{1E2F4090-D6F7-4517-A1EC-DFD69DF87F85}" srcOrd="10" destOrd="0" presId="urn:microsoft.com/office/officeart/2005/8/layout/vList5"/>
    <dgm:cxn modelId="{C731C50C-BD2B-4E58-806E-7D4948410795}" type="presParOf" srcId="{1E2F4090-D6F7-4517-A1EC-DFD69DF87F85}" destId="{B1E6BEE4-7312-4D48-8726-7D13A261DAB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D176E9-52FF-40D2-B908-CF80DC1FDC57}" type="doc">
      <dgm:prSet loTypeId="urn:microsoft.com/office/officeart/2005/8/layout/vList3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A48A47-7F28-498E-9845-A374761B4DF6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Jalpaiguri GMCH, Jalpaiguri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B1C5866-DBFA-4A7E-899E-15A35EC8852E}" type="parTrans" cxnId="{4036B677-27A5-4177-977A-20B25A32BF91}">
      <dgm:prSet/>
      <dgm:spPr/>
      <dgm:t>
        <a:bodyPr/>
        <a:lstStyle/>
        <a:p>
          <a:pPr algn="l"/>
          <a:endParaRPr lang="en-US"/>
        </a:p>
      </dgm:t>
    </dgm:pt>
    <dgm:pt modelId="{05C9303C-7902-4B7B-A052-66B691A35826}" type="sibTrans" cxnId="{4036B677-27A5-4177-977A-20B25A32BF91}">
      <dgm:prSet/>
      <dgm:spPr/>
      <dgm:t>
        <a:bodyPr/>
        <a:lstStyle/>
        <a:p>
          <a:pPr algn="l"/>
          <a:endParaRPr lang="en-US"/>
        </a:p>
      </dgm:t>
    </dgm:pt>
    <dgm:pt modelId="{7189F977-19F5-4620-AB8F-DA398FE208B8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MJN MCH,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Coochbehar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02045A8-7F42-4178-BB59-BC390FA8181E}" type="parTrans" cxnId="{BAC882FB-B505-44EC-8873-E5FFA086BB52}">
      <dgm:prSet/>
      <dgm:spPr/>
      <dgm:t>
        <a:bodyPr/>
        <a:lstStyle/>
        <a:p>
          <a:pPr algn="l"/>
          <a:endParaRPr lang="en-US"/>
        </a:p>
      </dgm:t>
    </dgm:pt>
    <dgm:pt modelId="{4B682DA6-3963-4C79-82CB-563D6D466FDA}" type="sibTrans" cxnId="{BAC882FB-B505-44EC-8873-E5FFA086BB52}">
      <dgm:prSet/>
      <dgm:spPr/>
      <dgm:t>
        <a:bodyPr/>
        <a:lstStyle/>
        <a:p>
          <a:pPr algn="l"/>
          <a:endParaRPr lang="en-US"/>
        </a:p>
      </dgm:t>
    </dgm:pt>
    <dgm:pt modelId="{9DB7F845-4171-46BE-9895-B663960714BE}">
      <dgm:prSet/>
      <dgm:spPr/>
      <dgm:t>
        <a:bodyPr/>
        <a:lstStyle/>
        <a:p>
          <a:pPr algn="l" rtl="0"/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Balurghat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DH,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Dakhin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Dinajpur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DE5FF8F-5932-4D60-9E9A-C93B0EC1D729}" type="parTrans" cxnId="{2B354B62-2BB8-427F-9F35-93EB5337A0D4}">
      <dgm:prSet/>
      <dgm:spPr/>
      <dgm:t>
        <a:bodyPr/>
        <a:lstStyle/>
        <a:p>
          <a:pPr algn="l"/>
          <a:endParaRPr lang="en-US"/>
        </a:p>
      </dgm:t>
    </dgm:pt>
    <dgm:pt modelId="{4588D29C-D724-47AB-ACD9-4D849E01B6BD}" type="sibTrans" cxnId="{2B354B62-2BB8-427F-9F35-93EB5337A0D4}">
      <dgm:prSet/>
      <dgm:spPr/>
      <dgm:t>
        <a:bodyPr/>
        <a:lstStyle/>
        <a:p>
          <a:pPr algn="l"/>
          <a:endParaRPr lang="en-US"/>
        </a:p>
      </dgm:t>
    </dgm:pt>
    <dgm:pt modelId="{F0751A2C-13A2-4835-9D61-0D7D41C8C97A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Barasat GMCH, N 24P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gs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3F22EEE-EB8E-47BC-B9CB-4DF51C162F44}" type="parTrans" cxnId="{F8283448-2E6C-4572-A195-0CE213C27D71}">
      <dgm:prSet/>
      <dgm:spPr/>
      <dgm:t>
        <a:bodyPr/>
        <a:lstStyle/>
        <a:p>
          <a:pPr algn="l"/>
          <a:endParaRPr lang="en-US"/>
        </a:p>
      </dgm:t>
    </dgm:pt>
    <dgm:pt modelId="{CC312B67-7050-4331-B5B2-0765E16D6B38}" type="sibTrans" cxnId="{F8283448-2E6C-4572-A195-0CE213C27D71}">
      <dgm:prSet/>
      <dgm:spPr/>
      <dgm:t>
        <a:bodyPr/>
        <a:lstStyle/>
        <a:p>
          <a:pPr algn="l"/>
          <a:endParaRPr lang="en-US"/>
        </a:p>
      </dgm:t>
    </dgm:pt>
    <dgm:pt modelId="{52030380-F35E-4407-BECB-A1F59DD9BFC4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Howrah DH, Howrah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20BF40-8E05-4D57-BB2D-0B511A30A885}" type="parTrans" cxnId="{FFA2F697-F6A3-4BB0-B870-D98A85A3BF03}">
      <dgm:prSet/>
      <dgm:spPr/>
      <dgm:t>
        <a:bodyPr/>
        <a:lstStyle/>
        <a:p>
          <a:pPr algn="l"/>
          <a:endParaRPr lang="en-US"/>
        </a:p>
      </dgm:t>
    </dgm:pt>
    <dgm:pt modelId="{01687AD7-7C5A-47EE-98C9-44A54B3F32E3}" type="sibTrans" cxnId="{FFA2F697-F6A3-4BB0-B870-D98A85A3BF03}">
      <dgm:prSet/>
      <dgm:spPr/>
      <dgm:t>
        <a:bodyPr/>
        <a:lstStyle/>
        <a:p>
          <a:pPr algn="l"/>
          <a:endParaRPr lang="en-US"/>
        </a:p>
      </dgm:t>
    </dgm:pt>
    <dgm:pt modelId="{90E85886-062F-48F0-9945-75FEA5680641}">
      <dgm:prSet/>
      <dgm:spPr/>
      <dgm:t>
        <a:bodyPr/>
        <a:lstStyle/>
        <a:p>
          <a:pPr algn="l" rtl="0"/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Imambara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DH, Hooghly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035CD9A-D8AE-4F45-90A7-E879DA50AFF8}" type="parTrans" cxnId="{4E82D20E-995A-479F-B6C3-980F5904463F}">
      <dgm:prSet/>
      <dgm:spPr/>
      <dgm:t>
        <a:bodyPr/>
        <a:lstStyle/>
        <a:p>
          <a:pPr algn="l"/>
          <a:endParaRPr lang="en-US"/>
        </a:p>
      </dgm:t>
    </dgm:pt>
    <dgm:pt modelId="{F65D095B-213A-4470-8948-51E76817EC82}" type="sibTrans" cxnId="{4E82D20E-995A-479F-B6C3-980F5904463F}">
      <dgm:prSet/>
      <dgm:spPr/>
      <dgm:t>
        <a:bodyPr/>
        <a:lstStyle/>
        <a:p>
          <a:pPr algn="l"/>
          <a:endParaRPr lang="en-US"/>
        </a:p>
      </dgm:t>
    </dgm:pt>
    <dgm:pt modelId="{D241C6F3-C74B-4787-8C7A-D10F96664E68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Bankura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Sammilani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MCH, Bankura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B63F79D-00E3-402A-9434-D7DA0050CBBD}" type="parTrans" cxnId="{00C75697-2DE3-48AA-BD92-F6EE28E2319F}">
      <dgm:prSet/>
      <dgm:spPr/>
      <dgm:t>
        <a:bodyPr/>
        <a:lstStyle/>
        <a:p>
          <a:pPr algn="l"/>
          <a:endParaRPr lang="en-US"/>
        </a:p>
      </dgm:t>
    </dgm:pt>
    <dgm:pt modelId="{7BF45B35-1F3E-4206-836E-FCBC5BD42F34}" type="sibTrans" cxnId="{00C75697-2DE3-48AA-BD92-F6EE28E2319F}">
      <dgm:prSet/>
      <dgm:spPr/>
      <dgm:t>
        <a:bodyPr/>
        <a:lstStyle/>
        <a:p>
          <a:pPr algn="l"/>
          <a:endParaRPr lang="en-US"/>
        </a:p>
      </dgm:t>
    </dgm:pt>
    <dgm:pt modelId="{AE878217-B23F-48D5-A242-C62FAD9820E9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Suri DH, Birbhum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C24353F-020F-4778-AC34-CCA3BF354E32}" type="parTrans" cxnId="{48196CAF-E792-4BD4-A190-8EBF7289B1A6}">
      <dgm:prSet/>
      <dgm:spPr/>
      <dgm:t>
        <a:bodyPr/>
        <a:lstStyle/>
        <a:p>
          <a:pPr algn="l"/>
          <a:endParaRPr lang="en-US"/>
        </a:p>
      </dgm:t>
    </dgm:pt>
    <dgm:pt modelId="{370A9098-BE76-439A-96A5-C8D219941B6D}" type="sibTrans" cxnId="{48196CAF-E792-4BD4-A190-8EBF7289B1A6}">
      <dgm:prSet/>
      <dgm:spPr/>
      <dgm:t>
        <a:bodyPr/>
        <a:lstStyle/>
        <a:p>
          <a:pPr algn="l"/>
          <a:endParaRPr lang="en-US"/>
        </a:p>
      </dgm:t>
    </dgm:pt>
    <dgm:pt modelId="{C4B74182-5EE4-4D04-8835-4103ABE65223}">
      <dgm:prSet/>
      <dgm:spPr/>
      <dgm:t>
        <a:bodyPr/>
        <a:lstStyle/>
        <a:p>
          <a:pPr algn="l" rtl="0"/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Asansol DH, Paschim Burdwan </a:t>
          </a:r>
          <a:endParaRPr lang="en-IN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199F22B-24B4-4E40-A8AD-EC4637D3CB0C}" type="parTrans" cxnId="{7A8E3B1D-E8D8-4551-ABEF-01D534B12D0D}">
      <dgm:prSet/>
      <dgm:spPr/>
      <dgm:t>
        <a:bodyPr/>
        <a:lstStyle/>
        <a:p>
          <a:pPr algn="l"/>
          <a:endParaRPr lang="en-US"/>
        </a:p>
      </dgm:t>
    </dgm:pt>
    <dgm:pt modelId="{D52BF6FF-59C9-436B-89E8-15589D6B60A6}" type="sibTrans" cxnId="{7A8E3B1D-E8D8-4551-ABEF-01D534B12D0D}">
      <dgm:prSet/>
      <dgm:spPr/>
      <dgm:t>
        <a:bodyPr/>
        <a:lstStyle/>
        <a:p>
          <a:pPr algn="l"/>
          <a:endParaRPr lang="en-US"/>
        </a:p>
      </dgm:t>
    </dgm:pt>
    <dgm:pt modelId="{B3E85C66-1E14-4337-BCA6-C8E6F21F1E97}" type="pres">
      <dgm:prSet presAssocID="{F2D176E9-52FF-40D2-B908-CF80DC1FDC57}" presName="linearFlow" presStyleCnt="0">
        <dgm:presLayoutVars>
          <dgm:dir/>
          <dgm:resizeHandles val="exact"/>
        </dgm:presLayoutVars>
      </dgm:prSet>
      <dgm:spPr/>
    </dgm:pt>
    <dgm:pt modelId="{24524AE6-51CA-4D22-8B38-7DEFC624B059}" type="pres">
      <dgm:prSet presAssocID="{FCA48A47-7F28-498E-9845-A374761B4DF6}" presName="composite" presStyleCnt="0"/>
      <dgm:spPr/>
    </dgm:pt>
    <dgm:pt modelId="{14DD014A-C053-468F-AE0E-EED492EEF2B7}" type="pres">
      <dgm:prSet presAssocID="{FCA48A47-7F28-498E-9845-A374761B4DF6}" presName="imgShp" presStyleLbl="fgImgPlace1" presStyleIdx="0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E894F52D-B1DD-43DA-A932-FD64BE9E1389}" type="pres">
      <dgm:prSet presAssocID="{FCA48A47-7F28-498E-9845-A374761B4DF6}" presName="txShp" presStyleLbl="node1" presStyleIdx="0" presStyleCnt="9">
        <dgm:presLayoutVars>
          <dgm:bulletEnabled val="1"/>
        </dgm:presLayoutVars>
      </dgm:prSet>
      <dgm:spPr/>
    </dgm:pt>
    <dgm:pt modelId="{5E5EB1ED-70B6-4F00-943B-CA962E5E4A24}" type="pres">
      <dgm:prSet presAssocID="{05C9303C-7902-4B7B-A052-66B691A35826}" presName="spacing" presStyleCnt="0"/>
      <dgm:spPr/>
    </dgm:pt>
    <dgm:pt modelId="{E319CD30-FFAA-4B78-8D0E-832775D22E66}" type="pres">
      <dgm:prSet presAssocID="{7189F977-19F5-4620-AB8F-DA398FE208B8}" presName="composite" presStyleCnt="0"/>
      <dgm:spPr/>
    </dgm:pt>
    <dgm:pt modelId="{CC3992EA-83FB-475C-A03B-2F1D1F8CDFF9}" type="pres">
      <dgm:prSet presAssocID="{7189F977-19F5-4620-AB8F-DA398FE208B8}" presName="imgShp" presStyleLbl="fgImgPlace1" presStyleIdx="1" presStyleCnt="9" custAng="0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1BBF5085-AB92-45B6-8585-A107E87353D7}" type="pres">
      <dgm:prSet presAssocID="{7189F977-19F5-4620-AB8F-DA398FE208B8}" presName="txShp" presStyleLbl="node1" presStyleIdx="1" presStyleCnt="9">
        <dgm:presLayoutVars>
          <dgm:bulletEnabled val="1"/>
        </dgm:presLayoutVars>
      </dgm:prSet>
      <dgm:spPr/>
    </dgm:pt>
    <dgm:pt modelId="{D658D12B-07C3-46E9-A004-57C1DDF9D66E}" type="pres">
      <dgm:prSet presAssocID="{4B682DA6-3963-4C79-82CB-563D6D466FDA}" presName="spacing" presStyleCnt="0"/>
      <dgm:spPr/>
    </dgm:pt>
    <dgm:pt modelId="{03B49B1E-93D2-4408-8052-7DA324AE5904}" type="pres">
      <dgm:prSet presAssocID="{9DB7F845-4171-46BE-9895-B663960714BE}" presName="composite" presStyleCnt="0"/>
      <dgm:spPr/>
    </dgm:pt>
    <dgm:pt modelId="{A5BC36AF-D9FF-4008-A6EE-8E39C368F7A2}" type="pres">
      <dgm:prSet presAssocID="{9DB7F845-4171-46BE-9895-B663960714BE}" presName="imgShp" presStyleLbl="fgImgPlace1" presStyleIdx="2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6BF090CE-18FB-4318-8D78-76FB819FECCC}" type="pres">
      <dgm:prSet presAssocID="{9DB7F845-4171-46BE-9895-B663960714BE}" presName="txShp" presStyleLbl="node1" presStyleIdx="2" presStyleCnt="9">
        <dgm:presLayoutVars>
          <dgm:bulletEnabled val="1"/>
        </dgm:presLayoutVars>
      </dgm:prSet>
      <dgm:spPr/>
    </dgm:pt>
    <dgm:pt modelId="{28D16D25-94C2-4D62-92E2-4E022C7723F6}" type="pres">
      <dgm:prSet presAssocID="{4588D29C-D724-47AB-ACD9-4D849E01B6BD}" presName="spacing" presStyleCnt="0"/>
      <dgm:spPr/>
    </dgm:pt>
    <dgm:pt modelId="{89FE869D-B2F2-419A-92BE-E0952D3AF6D1}" type="pres">
      <dgm:prSet presAssocID="{F0751A2C-13A2-4835-9D61-0D7D41C8C97A}" presName="composite" presStyleCnt="0"/>
      <dgm:spPr/>
    </dgm:pt>
    <dgm:pt modelId="{9661504B-2958-48CF-84AD-92F2484F0462}" type="pres">
      <dgm:prSet presAssocID="{F0751A2C-13A2-4835-9D61-0D7D41C8C97A}" presName="imgShp" presStyleLbl="fgImgPlace1" presStyleIdx="3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3689DF41-CD64-4D9F-98C3-C673E5B53008}" type="pres">
      <dgm:prSet presAssocID="{F0751A2C-13A2-4835-9D61-0D7D41C8C97A}" presName="txShp" presStyleLbl="node1" presStyleIdx="3" presStyleCnt="9">
        <dgm:presLayoutVars>
          <dgm:bulletEnabled val="1"/>
        </dgm:presLayoutVars>
      </dgm:prSet>
      <dgm:spPr/>
    </dgm:pt>
    <dgm:pt modelId="{220483DA-CE54-4EDE-ACA9-29521CF2C334}" type="pres">
      <dgm:prSet presAssocID="{CC312B67-7050-4331-B5B2-0765E16D6B38}" presName="spacing" presStyleCnt="0"/>
      <dgm:spPr/>
    </dgm:pt>
    <dgm:pt modelId="{D8097B75-C92D-4824-BBA3-EF88A5823732}" type="pres">
      <dgm:prSet presAssocID="{52030380-F35E-4407-BECB-A1F59DD9BFC4}" presName="composite" presStyleCnt="0"/>
      <dgm:spPr/>
    </dgm:pt>
    <dgm:pt modelId="{FBC2D43C-19C0-43CA-A245-94E906D2164D}" type="pres">
      <dgm:prSet presAssocID="{52030380-F35E-4407-BECB-A1F59DD9BFC4}" presName="imgShp" presStyleLbl="fgImgPlace1" presStyleIdx="4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E67E9F51-52B0-4D5E-8EC6-7954630067A2}" type="pres">
      <dgm:prSet presAssocID="{52030380-F35E-4407-BECB-A1F59DD9BFC4}" presName="txShp" presStyleLbl="node1" presStyleIdx="4" presStyleCnt="9">
        <dgm:presLayoutVars>
          <dgm:bulletEnabled val="1"/>
        </dgm:presLayoutVars>
      </dgm:prSet>
      <dgm:spPr/>
    </dgm:pt>
    <dgm:pt modelId="{DF10FADC-C17E-4C01-84E6-E4A6AEE1D42B}" type="pres">
      <dgm:prSet presAssocID="{01687AD7-7C5A-47EE-98C9-44A54B3F32E3}" presName="spacing" presStyleCnt="0"/>
      <dgm:spPr/>
    </dgm:pt>
    <dgm:pt modelId="{632D4B70-13C8-4EA8-B449-F8C96A2291BC}" type="pres">
      <dgm:prSet presAssocID="{90E85886-062F-48F0-9945-75FEA5680641}" presName="composite" presStyleCnt="0"/>
      <dgm:spPr/>
    </dgm:pt>
    <dgm:pt modelId="{88311E73-C1BC-4E8A-AE96-321B836F1583}" type="pres">
      <dgm:prSet presAssocID="{90E85886-062F-48F0-9945-75FEA5680641}" presName="imgShp" presStyleLbl="fgImgPlace1" presStyleIdx="5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434D6D91-BF2C-4ADF-95F8-388D6127932E}" type="pres">
      <dgm:prSet presAssocID="{90E85886-062F-48F0-9945-75FEA5680641}" presName="txShp" presStyleLbl="node1" presStyleIdx="5" presStyleCnt="9">
        <dgm:presLayoutVars>
          <dgm:bulletEnabled val="1"/>
        </dgm:presLayoutVars>
      </dgm:prSet>
      <dgm:spPr/>
    </dgm:pt>
    <dgm:pt modelId="{AC25E4C4-D7FE-41FE-9367-EE99BEBF092D}" type="pres">
      <dgm:prSet presAssocID="{F65D095B-213A-4470-8948-51E76817EC82}" presName="spacing" presStyleCnt="0"/>
      <dgm:spPr/>
    </dgm:pt>
    <dgm:pt modelId="{E99A29B4-4BCD-403C-BB6B-B95B4C492D70}" type="pres">
      <dgm:prSet presAssocID="{D241C6F3-C74B-4787-8C7A-D10F96664E68}" presName="composite" presStyleCnt="0"/>
      <dgm:spPr/>
    </dgm:pt>
    <dgm:pt modelId="{89E8AA4C-4421-4402-9A3A-CC7A786D6AD8}" type="pres">
      <dgm:prSet presAssocID="{D241C6F3-C74B-4787-8C7A-D10F96664E68}" presName="imgShp" presStyleLbl="fgImgPlace1" presStyleIdx="6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75F4FCAC-94A9-433E-BE3F-DCFC7B76BFDA}" type="pres">
      <dgm:prSet presAssocID="{D241C6F3-C74B-4787-8C7A-D10F96664E68}" presName="txShp" presStyleLbl="node1" presStyleIdx="6" presStyleCnt="9">
        <dgm:presLayoutVars>
          <dgm:bulletEnabled val="1"/>
        </dgm:presLayoutVars>
      </dgm:prSet>
      <dgm:spPr/>
    </dgm:pt>
    <dgm:pt modelId="{32444212-95A2-4FA3-AB61-F43E446B3445}" type="pres">
      <dgm:prSet presAssocID="{7BF45B35-1F3E-4206-836E-FCBC5BD42F34}" presName="spacing" presStyleCnt="0"/>
      <dgm:spPr/>
    </dgm:pt>
    <dgm:pt modelId="{B32933DC-BFD7-417C-AA6C-64ECFEF82EA6}" type="pres">
      <dgm:prSet presAssocID="{AE878217-B23F-48D5-A242-C62FAD9820E9}" presName="composite" presStyleCnt="0"/>
      <dgm:spPr/>
    </dgm:pt>
    <dgm:pt modelId="{8E9260D6-5DF3-4759-B2F6-CCE268D7BCA1}" type="pres">
      <dgm:prSet presAssocID="{AE878217-B23F-48D5-A242-C62FAD9820E9}" presName="imgShp" presStyleLbl="fgImgPlace1" presStyleIdx="7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0E20A9B6-9375-4BCF-98DC-0B936A8707B3}" type="pres">
      <dgm:prSet presAssocID="{AE878217-B23F-48D5-A242-C62FAD9820E9}" presName="txShp" presStyleLbl="node1" presStyleIdx="7" presStyleCnt="9">
        <dgm:presLayoutVars>
          <dgm:bulletEnabled val="1"/>
        </dgm:presLayoutVars>
      </dgm:prSet>
      <dgm:spPr/>
    </dgm:pt>
    <dgm:pt modelId="{897A78EC-0B8B-4622-8F03-D92B96447F71}" type="pres">
      <dgm:prSet presAssocID="{370A9098-BE76-439A-96A5-C8D219941B6D}" presName="spacing" presStyleCnt="0"/>
      <dgm:spPr/>
    </dgm:pt>
    <dgm:pt modelId="{4EF4C423-8BB2-43E8-B320-099A077A5D69}" type="pres">
      <dgm:prSet presAssocID="{C4B74182-5EE4-4D04-8835-4103ABE65223}" presName="composite" presStyleCnt="0"/>
      <dgm:spPr/>
    </dgm:pt>
    <dgm:pt modelId="{2A0F86D6-2046-458A-AB72-0EFB24EB5CF0}" type="pres">
      <dgm:prSet presAssocID="{C4B74182-5EE4-4D04-8835-4103ABE65223}" presName="imgShp" presStyleLbl="fgImgPlace1" presStyleIdx="8" presStyleCnt="9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8C8A137C-6D4B-400E-ADA7-78CC95775573}" type="pres">
      <dgm:prSet presAssocID="{C4B74182-5EE4-4D04-8835-4103ABE65223}" presName="txShp" presStyleLbl="node1" presStyleIdx="8" presStyleCnt="9">
        <dgm:presLayoutVars>
          <dgm:bulletEnabled val="1"/>
        </dgm:presLayoutVars>
      </dgm:prSet>
      <dgm:spPr/>
    </dgm:pt>
  </dgm:ptLst>
  <dgm:cxnLst>
    <dgm:cxn modelId="{22524106-200D-446A-B7BE-456CE4559F09}" type="presOf" srcId="{9DB7F845-4171-46BE-9895-B663960714BE}" destId="{6BF090CE-18FB-4318-8D78-76FB819FECCC}" srcOrd="0" destOrd="0" presId="urn:microsoft.com/office/officeart/2005/8/layout/vList3"/>
    <dgm:cxn modelId="{4E82D20E-995A-479F-B6C3-980F5904463F}" srcId="{F2D176E9-52FF-40D2-B908-CF80DC1FDC57}" destId="{90E85886-062F-48F0-9945-75FEA5680641}" srcOrd="5" destOrd="0" parTransId="{1035CD9A-D8AE-4F45-90A7-E879DA50AFF8}" sibTransId="{F65D095B-213A-4470-8948-51E76817EC82}"/>
    <dgm:cxn modelId="{4DF28518-3FD6-47FA-90D0-0CAE99E0B660}" type="presOf" srcId="{90E85886-062F-48F0-9945-75FEA5680641}" destId="{434D6D91-BF2C-4ADF-95F8-388D6127932E}" srcOrd="0" destOrd="0" presId="urn:microsoft.com/office/officeart/2005/8/layout/vList3"/>
    <dgm:cxn modelId="{7A8E3B1D-E8D8-4551-ABEF-01D534B12D0D}" srcId="{F2D176E9-52FF-40D2-B908-CF80DC1FDC57}" destId="{C4B74182-5EE4-4D04-8835-4103ABE65223}" srcOrd="8" destOrd="0" parTransId="{F199F22B-24B4-4E40-A8AD-EC4637D3CB0C}" sibTransId="{D52BF6FF-59C9-436B-89E8-15589D6B60A6}"/>
    <dgm:cxn modelId="{D607561F-A52B-4768-9B87-09CAECE22F48}" type="presOf" srcId="{F0751A2C-13A2-4835-9D61-0D7D41C8C97A}" destId="{3689DF41-CD64-4D9F-98C3-C673E5B53008}" srcOrd="0" destOrd="0" presId="urn:microsoft.com/office/officeart/2005/8/layout/vList3"/>
    <dgm:cxn modelId="{95DCAC2B-F174-4CE1-87E7-3C2EF60DCC41}" type="presOf" srcId="{F2D176E9-52FF-40D2-B908-CF80DC1FDC57}" destId="{B3E85C66-1E14-4337-BCA6-C8E6F21F1E97}" srcOrd="0" destOrd="0" presId="urn:microsoft.com/office/officeart/2005/8/layout/vList3"/>
    <dgm:cxn modelId="{2B354B62-2BB8-427F-9F35-93EB5337A0D4}" srcId="{F2D176E9-52FF-40D2-B908-CF80DC1FDC57}" destId="{9DB7F845-4171-46BE-9895-B663960714BE}" srcOrd="2" destOrd="0" parTransId="{6DE5FF8F-5932-4D60-9E9A-C93B0EC1D729}" sibTransId="{4588D29C-D724-47AB-ACD9-4D849E01B6BD}"/>
    <dgm:cxn modelId="{F8283448-2E6C-4572-A195-0CE213C27D71}" srcId="{F2D176E9-52FF-40D2-B908-CF80DC1FDC57}" destId="{F0751A2C-13A2-4835-9D61-0D7D41C8C97A}" srcOrd="3" destOrd="0" parTransId="{73F22EEE-EB8E-47BC-B9CB-4DF51C162F44}" sibTransId="{CC312B67-7050-4331-B5B2-0765E16D6B38}"/>
    <dgm:cxn modelId="{6A626D55-ED76-4903-B196-22E1D27F6446}" type="presOf" srcId="{7189F977-19F5-4620-AB8F-DA398FE208B8}" destId="{1BBF5085-AB92-45B6-8585-A107E87353D7}" srcOrd="0" destOrd="0" presId="urn:microsoft.com/office/officeart/2005/8/layout/vList3"/>
    <dgm:cxn modelId="{4036B677-27A5-4177-977A-20B25A32BF91}" srcId="{F2D176E9-52FF-40D2-B908-CF80DC1FDC57}" destId="{FCA48A47-7F28-498E-9845-A374761B4DF6}" srcOrd="0" destOrd="0" parTransId="{DB1C5866-DBFA-4A7E-899E-15A35EC8852E}" sibTransId="{05C9303C-7902-4B7B-A052-66B691A35826}"/>
    <dgm:cxn modelId="{47E2497B-A90B-4F9B-A244-388CA63D4BD0}" type="presOf" srcId="{FCA48A47-7F28-498E-9845-A374761B4DF6}" destId="{E894F52D-B1DD-43DA-A932-FD64BE9E1389}" srcOrd="0" destOrd="0" presId="urn:microsoft.com/office/officeart/2005/8/layout/vList3"/>
    <dgm:cxn modelId="{F6AD6F8F-233D-4BF9-B7DB-B0B73A208A8F}" type="presOf" srcId="{D241C6F3-C74B-4787-8C7A-D10F96664E68}" destId="{75F4FCAC-94A9-433E-BE3F-DCFC7B76BFDA}" srcOrd="0" destOrd="0" presId="urn:microsoft.com/office/officeart/2005/8/layout/vList3"/>
    <dgm:cxn modelId="{00C75697-2DE3-48AA-BD92-F6EE28E2319F}" srcId="{F2D176E9-52FF-40D2-B908-CF80DC1FDC57}" destId="{D241C6F3-C74B-4787-8C7A-D10F96664E68}" srcOrd="6" destOrd="0" parTransId="{CB63F79D-00E3-402A-9434-D7DA0050CBBD}" sibTransId="{7BF45B35-1F3E-4206-836E-FCBC5BD42F34}"/>
    <dgm:cxn modelId="{FFA2F697-F6A3-4BB0-B870-D98A85A3BF03}" srcId="{F2D176E9-52FF-40D2-B908-CF80DC1FDC57}" destId="{52030380-F35E-4407-BECB-A1F59DD9BFC4}" srcOrd="4" destOrd="0" parTransId="{5420BF40-8E05-4D57-BB2D-0B511A30A885}" sibTransId="{01687AD7-7C5A-47EE-98C9-44A54B3F32E3}"/>
    <dgm:cxn modelId="{48196CAF-E792-4BD4-A190-8EBF7289B1A6}" srcId="{F2D176E9-52FF-40D2-B908-CF80DC1FDC57}" destId="{AE878217-B23F-48D5-A242-C62FAD9820E9}" srcOrd="7" destOrd="0" parTransId="{3C24353F-020F-4778-AC34-CCA3BF354E32}" sibTransId="{370A9098-BE76-439A-96A5-C8D219941B6D}"/>
    <dgm:cxn modelId="{CC3A7CBB-A49A-4452-B317-638083E76B68}" type="presOf" srcId="{C4B74182-5EE4-4D04-8835-4103ABE65223}" destId="{8C8A137C-6D4B-400E-ADA7-78CC95775573}" srcOrd="0" destOrd="0" presId="urn:microsoft.com/office/officeart/2005/8/layout/vList3"/>
    <dgm:cxn modelId="{12EA0BD1-4E41-44F1-B337-EF34A29DA7AD}" type="presOf" srcId="{52030380-F35E-4407-BECB-A1F59DD9BFC4}" destId="{E67E9F51-52B0-4D5E-8EC6-7954630067A2}" srcOrd="0" destOrd="0" presId="urn:microsoft.com/office/officeart/2005/8/layout/vList3"/>
    <dgm:cxn modelId="{678E62E5-DA59-48CC-BAFD-691E7E49FAD3}" type="presOf" srcId="{AE878217-B23F-48D5-A242-C62FAD9820E9}" destId="{0E20A9B6-9375-4BCF-98DC-0B936A8707B3}" srcOrd="0" destOrd="0" presId="urn:microsoft.com/office/officeart/2005/8/layout/vList3"/>
    <dgm:cxn modelId="{BAC882FB-B505-44EC-8873-E5FFA086BB52}" srcId="{F2D176E9-52FF-40D2-B908-CF80DC1FDC57}" destId="{7189F977-19F5-4620-AB8F-DA398FE208B8}" srcOrd="1" destOrd="0" parTransId="{B02045A8-7F42-4178-BB59-BC390FA8181E}" sibTransId="{4B682DA6-3963-4C79-82CB-563D6D466FDA}"/>
    <dgm:cxn modelId="{38856BA1-22E1-4658-9F4F-331FA4B6408B}" type="presParOf" srcId="{B3E85C66-1E14-4337-BCA6-C8E6F21F1E97}" destId="{24524AE6-51CA-4D22-8B38-7DEFC624B059}" srcOrd="0" destOrd="0" presId="urn:microsoft.com/office/officeart/2005/8/layout/vList3"/>
    <dgm:cxn modelId="{FBF68E08-C2B8-4C53-A5BE-FBB413001C95}" type="presParOf" srcId="{24524AE6-51CA-4D22-8B38-7DEFC624B059}" destId="{14DD014A-C053-468F-AE0E-EED492EEF2B7}" srcOrd="0" destOrd="0" presId="urn:microsoft.com/office/officeart/2005/8/layout/vList3"/>
    <dgm:cxn modelId="{E5B9F2AC-DA53-4828-917F-F84F324D2D71}" type="presParOf" srcId="{24524AE6-51CA-4D22-8B38-7DEFC624B059}" destId="{E894F52D-B1DD-43DA-A932-FD64BE9E1389}" srcOrd="1" destOrd="0" presId="urn:microsoft.com/office/officeart/2005/8/layout/vList3"/>
    <dgm:cxn modelId="{E3E22071-2850-42C2-B512-457D7BD3402B}" type="presParOf" srcId="{B3E85C66-1E14-4337-BCA6-C8E6F21F1E97}" destId="{5E5EB1ED-70B6-4F00-943B-CA962E5E4A24}" srcOrd="1" destOrd="0" presId="urn:microsoft.com/office/officeart/2005/8/layout/vList3"/>
    <dgm:cxn modelId="{B3429D50-1AA0-4C63-8481-DFD90B8D7B3D}" type="presParOf" srcId="{B3E85C66-1E14-4337-BCA6-C8E6F21F1E97}" destId="{E319CD30-FFAA-4B78-8D0E-832775D22E66}" srcOrd="2" destOrd="0" presId="urn:microsoft.com/office/officeart/2005/8/layout/vList3"/>
    <dgm:cxn modelId="{20D27CE3-C187-45E2-9120-61D6C185C1A1}" type="presParOf" srcId="{E319CD30-FFAA-4B78-8D0E-832775D22E66}" destId="{CC3992EA-83FB-475C-A03B-2F1D1F8CDFF9}" srcOrd="0" destOrd="0" presId="urn:microsoft.com/office/officeart/2005/8/layout/vList3"/>
    <dgm:cxn modelId="{86FB7BBF-15F2-4B50-9ECB-AE36B87A036D}" type="presParOf" srcId="{E319CD30-FFAA-4B78-8D0E-832775D22E66}" destId="{1BBF5085-AB92-45B6-8585-A107E87353D7}" srcOrd="1" destOrd="0" presId="urn:microsoft.com/office/officeart/2005/8/layout/vList3"/>
    <dgm:cxn modelId="{8CC533AC-47FD-4D19-B706-0BBD3B6B5BE8}" type="presParOf" srcId="{B3E85C66-1E14-4337-BCA6-C8E6F21F1E97}" destId="{D658D12B-07C3-46E9-A004-57C1DDF9D66E}" srcOrd="3" destOrd="0" presId="urn:microsoft.com/office/officeart/2005/8/layout/vList3"/>
    <dgm:cxn modelId="{4E76FD10-B884-4FE2-A8DB-042AF88817FC}" type="presParOf" srcId="{B3E85C66-1E14-4337-BCA6-C8E6F21F1E97}" destId="{03B49B1E-93D2-4408-8052-7DA324AE5904}" srcOrd="4" destOrd="0" presId="urn:microsoft.com/office/officeart/2005/8/layout/vList3"/>
    <dgm:cxn modelId="{8EC13FA3-F239-46AA-B141-9D36CD52B2BE}" type="presParOf" srcId="{03B49B1E-93D2-4408-8052-7DA324AE5904}" destId="{A5BC36AF-D9FF-4008-A6EE-8E39C368F7A2}" srcOrd="0" destOrd="0" presId="urn:microsoft.com/office/officeart/2005/8/layout/vList3"/>
    <dgm:cxn modelId="{17E236F8-CBAB-4121-B9DE-996C4FC5412F}" type="presParOf" srcId="{03B49B1E-93D2-4408-8052-7DA324AE5904}" destId="{6BF090CE-18FB-4318-8D78-76FB819FECCC}" srcOrd="1" destOrd="0" presId="urn:microsoft.com/office/officeart/2005/8/layout/vList3"/>
    <dgm:cxn modelId="{C22DC56F-FEE4-4437-9616-8EF75C340F60}" type="presParOf" srcId="{B3E85C66-1E14-4337-BCA6-C8E6F21F1E97}" destId="{28D16D25-94C2-4D62-92E2-4E022C7723F6}" srcOrd="5" destOrd="0" presId="urn:microsoft.com/office/officeart/2005/8/layout/vList3"/>
    <dgm:cxn modelId="{EF0E1B5D-4727-4DB7-A48A-ACBBF3B75B4C}" type="presParOf" srcId="{B3E85C66-1E14-4337-BCA6-C8E6F21F1E97}" destId="{89FE869D-B2F2-419A-92BE-E0952D3AF6D1}" srcOrd="6" destOrd="0" presId="urn:microsoft.com/office/officeart/2005/8/layout/vList3"/>
    <dgm:cxn modelId="{119DBFDA-A1BB-4EBB-9289-3EA810E95103}" type="presParOf" srcId="{89FE869D-B2F2-419A-92BE-E0952D3AF6D1}" destId="{9661504B-2958-48CF-84AD-92F2484F0462}" srcOrd="0" destOrd="0" presId="urn:microsoft.com/office/officeart/2005/8/layout/vList3"/>
    <dgm:cxn modelId="{986E0178-A765-44AA-8A26-AC7F076BF92B}" type="presParOf" srcId="{89FE869D-B2F2-419A-92BE-E0952D3AF6D1}" destId="{3689DF41-CD64-4D9F-98C3-C673E5B53008}" srcOrd="1" destOrd="0" presId="urn:microsoft.com/office/officeart/2005/8/layout/vList3"/>
    <dgm:cxn modelId="{10BE926D-E721-4F0C-9413-EFE9EC961328}" type="presParOf" srcId="{B3E85C66-1E14-4337-BCA6-C8E6F21F1E97}" destId="{220483DA-CE54-4EDE-ACA9-29521CF2C334}" srcOrd="7" destOrd="0" presId="urn:microsoft.com/office/officeart/2005/8/layout/vList3"/>
    <dgm:cxn modelId="{0BB0CCE7-2445-4AE3-82BD-DE4B7F1A67A4}" type="presParOf" srcId="{B3E85C66-1E14-4337-BCA6-C8E6F21F1E97}" destId="{D8097B75-C92D-4824-BBA3-EF88A5823732}" srcOrd="8" destOrd="0" presId="urn:microsoft.com/office/officeart/2005/8/layout/vList3"/>
    <dgm:cxn modelId="{666BC09B-D35B-4198-AEBE-A40C6FE28322}" type="presParOf" srcId="{D8097B75-C92D-4824-BBA3-EF88A5823732}" destId="{FBC2D43C-19C0-43CA-A245-94E906D2164D}" srcOrd="0" destOrd="0" presId="urn:microsoft.com/office/officeart/2005/8/layout/vList3"/>
    <dgm:cxn modelId="{BBC24655-D1B5-458B-825F-F3F318696ABC}" type="presParOf" srcId="{D8097B75-C92D-4824-BBA3-EF88A5823732}" destId="{E67E9F51-52B0-4D5E-8EC6-7954630067A2}" srcOrd="1" destOrd="0" presId="urn:microsoft.com/office/officeart/2005/8/layout/vList3"/>
    <dgm:cxn modelId="{46136CF1-CD3B-4BA5-9A2A-B0C84D5810AE}" type="presParOf" srcId="{B3E85C66-1E14-4337-BCA6-C8E6F21F1E97}" destId="{DF10FADC-C17E-4C01-84E6-E4A6AEE1D42B}" srcOrd="9" destOrd="0" presId="urn:microsoft.com/office/officeart/2005/8/layout/vList3"/>
    <dgm:cxn modelId="{BCDB370B-8150-4B23-89F5-387E0F1C1E04}" type="presParOf" srcId="{B3E85C66-1E14-4337-BCA6-C8E6F21F1E97}" destId="{632D4B70-13C8-4EA8-B449-F8C96A2291BC}" srcOrd="10" destOrd="0" presId="urn:microsoft.com/office/officeart/2005/8/layout/vList3"/>
    <dgm:cxn modelId="{8FE1E101-5892-4E53-8424-4BC3D1B14B48}" type="presParOf" srcId="{632D4B70-13C8-4EA8-B449-F8C96A2291BC}" destId="{88311E73-C1BC-4E8A-AE96-321B836F1583}" srcOrd="0" destOrd="0" presId="urn:microsoft.com/office/officeart/2005/8/layout/vList3"/>
    <dgm:cxn modelId="{EE6AB195-0BC6-45C6-B35F-6E1328C0453F}" type="presParOf" srcId="{632D4B70-13C8-4EA8-B449-F8C96A2291BC}" destId="{434D6D91-BF2C-4ADF-95F8-388D6127932E}" srcOrd="1" destOrd="0" presId="urn:microsoft.com/office/officeart/2005/8/layout/vList3"/>
    <dgm:cxn modelId="{18C1311F-EEB7-4F3C-AE18-F4AEF4F3A279}" type="presParOf" srcId="{B3E85C66-1E14-4337-BCA6-C8E6F21F1E97}" destId="{AC25E4C4-D7FE-41FE-9367-EE99BEBF092D}" srcOrd="11" destOrd="0" presId="urn:microsoft.com/office/officeart/2005/8/layout/vList3"/>
    <dgm:cxn modelId="{0E7CE48E-8C05-494D-856E-6D4DDDD7D206}" type="presParOf" srcId="{B3E85C66-1E14-4337-BCA6-C8E6F21F1E97}" destId="{E99A29B4-4BCD-403C-BB6B-B95B4C492D70}" srcOrd="12" destOrd="0" presId="urn:microsoft.com/office/officeart/2005/8/layout/vList3"/>
    <dgm:cxn modelId="{9E93DD16-708F-4C5D-AD66-15BFD2C52623}" type="presParOf" srcId="{E99A29B4-4BCD-403C-BB6B-B95B4C492D70}" destId="{89E8AA4C-4421-4402-9A3A-CC7A786D6AD8}" srcOrd="0" destOrd="0" presId="urn:microsoft.com/office/officeart/2005/8/layout/vList3"/>
    <dgm:cxn modelId="{06A1C98A-5F8F-4310-B900-9C6278E9A54F}" type="presParOf" srcId="{E99A29B4-4BCD-403C-BB6B-B95B4C492D70}" destId="{75F4FCAC-94A9-433E-BE3F-DCFC7B76BFDA}" srcOrd="1" destOrd="0" presId="urn:microsoft.com/office/officeart/2005/8/layout/vList3"/>
    <dgm:cxn modelId="{9B6EC341-9302-45A5-9A3E-792BEE2F3446}" type="presParOf" srcId="{B3E85C66-1E14-4337-BCA6-C8E6F21F1E97}" destId="{32444212-95A2-4FA3-AB61-F43E446B3445}" srcOrd="13" destOrd="0" presId="urn:microsoft.com/office/officeart/2005/8/layout/vList3"/>
    <dgm:cxn modelId="{FA9F5FD4-93EB-4D18-8714-1F33C19E6FEC}" type="presParOf" srcId="{B3E85C66-1E14-4337-BCA6-C8E6F21F1E97}" destId="{B32933DC-BFD7-417C-AA6C-64ECFEF82EA6}" srcOrd="14" destOrd="0" presId="urn:microsoft.com/office/officeart/2005/8/layout/vList3"/>
    <dgm:cxn modelId="{3784EAF4-5CA0-4D14-8B36-F7C323A1FE33}" type="presParOf" srcId="{B32933DC-BFD7-417C-AA6C-64ECFEF82EA6}" destId="{8E9260D6-5DF3-4759-B2F6-CCE268D7BCA1}" srcOrd="0" destOrd="0" presId="urn:microsoft.com/office/officeart/2005/8/layout/vList3"/>
    <dgm:cxn modelId="{486B03F9-CE65-4846-A38C-5A0F127C35B2}" type="presParOf" srcId="{B32933DC-BFD7-417C-AA6C-64ECFEF82EA6}" destId="{0E20A9B6-9375-4BCF-98DC-0B936A8707B3}" srcOrd="1" destOrd="0" presId="urn:microsoft.com/office/officeart/2005/8/layout/vList3"/>
    <dgm:cxn modelId="{6BD05A3E-BD06-46A6-9604-C343DEABCEAA}" type="presParOf" srcId="{B3E85C66-1E14-4337-BCA6-C8E6F21F1E97}" destId="{897A78EC-0B8B-4622-8F03-D92B96447F71}" srcOrd="15" destOrd="0" presId="urn:microsoft.com/office/officeart/2005/8/layout/vList3"/>
    <dgm:cxn modelId="{99E371B8-B406-417E-8207-2D5942308665}" type="presParOf" srcId="{B3E85C66-1E14-4337-BCA6-C8E6F21F1E97}" destId="{4EF4C423-8BB2-43E8-B320-099A077A5D69}" srcOrd="16" destOrd="0" presId="urn:microsoft.com/office/officeart/2005/8/layout/vList3"/>
    <dgm:cxn modelId="{5DCFD11B-FBA7-4667-9063-F1C07559C4B3}" type="presParOf" srcId="{4EF4C423-8BB2-43E8-B320-099A077A5D69}" destId="{2A0F86D6-2046-458A-AB72-0EFB24EB5CF0}" srcOrd="0" destOrd="0" presId="urn:microsoft.com/office/officeart/2005/8/layout/vList3"/>
    <dgm:cxn modelId="{F3B3C105-21E5-4EA9-AF4F-79FAFD434008}" type="presParOf" srcId="{4EF4C423-8BB2-43E8-B320-099A077A5D69}" destId="{8C8A137C-6D4B-400E-ADA7-78CC9577557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4F65C-7733-4513-AD22-AC1D5432D3A5}">
      <dsp:nvSpPr>
        <dsp:cNvPr id="0" name=""/>
        <dsp:cNvSpPr/>
      </dsp:nvSpPr>
      <dsp:spPr>
        <a:xfrm>
          <a:off x="1360417" y="1465"/>
          <a:ext cx="1530470" cy="852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North Bengal MCH, Siliguri 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402056" y="43104"/>
        <a:ext cx="1447192" cy="769693"/>
      </dsp:txXfrm>
    </dsp:sp>
    <dsp:sp modelId="{BEA93D6C-FB2D-4CFA-8F12-200E5140D00A}">
      <dsp:nvSpPr>
        <dsp:cNvPr id="0" name=""/>
        <dsp:cNvSpPr/>
      </dsp:nvSpPr>
      <dsp:spPr>
        <a:xfrm>
          <a:off x="1360417" y="897084"/>
          <a:ext cx="1530470" cy="852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Murshidabad MCH, Berhampur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402056" y="938723"/>
        <a:ext cx="1447192" cy="769693"/>
      </dsp:txXfrm>
    </dsp:sp>
    <dsp:sp modelId="{1CFD80FA-F33F-4F0B-9957-922A9FCE5B5B}">
      <dsp:nvSpPr>
        <dsp:cNvPr id="0" name=""/>
        <dsp:cNvSpPr/>
      </dsp:nvSpPr>
      <dsp:spPr>
        <a:xfrm>
          <a:off x="1360417" y="1792704"/>
          <a:ext cx="1530470" cy="852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School of Tropical Medicine, Kolkata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402056" y="1834343"/>
        <a:ext cx="1447192" cy="769693"/>
      </dsp:txXfrm>
    </dsp:sp>
    <dsp:sp modelId="{E1D86841-3732-468C-8EDF-167E2BFD58B9}">
      <dsp:nvSpPr>
        <dsp:cNvPr id="0" name=""/>
        <dsp:cNvSpPr/>
      </dsp:nvSpPr>
      <dsp:spPr>
        <a:xfrm>
          <a:off x="1360417" y="2688324"/>
          <a:ext cx="1530470" cy="852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SSKM, Kolkata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402056" y="2729963"/>
        <a:ext cx="1447192" cy="769693"/>
      </dsp:txXfrm>
    </dsp:sp>
    <dsp:sp modelId="{60EC001E-12B8-4BF7-BB8E-9CF484B6A3D7}">
      <dsp:nvSpPr>
        <dsp:cNvPr id="0" name=""/>
        <dsp:cNvSpPr/>
      </dsp:nvSpPr>
      <dsp:spPr>
        <a:xfrm>
          <a:off x="1360417" y="3583944"/>
          <a:ext cx="1530470" cy="852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R.G.Kar</a:t>
          </a: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 MCH, Kolkata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402056" y="3625583"/>
        <a:ext cx="1447192" cy="769693"/>
      </dsp:txXfrm>
    </dsp:sp>
    <dsp:sp modelId="{B1E6BEE4-7312-4D48-8726-7D13A261DAB0}">
      <dsp:nvSpPr>
        <dsp:cNvPr id="0" name=""/>
        <dsp:cNvSpPr/>
      </dsp:nvSpPr>
      <dsp:spPr>
        <a:xfrm>
          <a:off x="1360417" y="4479563"/>
          <a:ext cx="1530470" cy="852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Midnapore MCH, Paschim Midnapore 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402056" y="4521202"/>
        <a:ext cx="1447192" cy="7696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4F52D-B1DD-43DA-A932-FD64BE9E1389}">
      <dsp:nvSpPr>
        <dsp:cNvPr id="0" name=""/>
        <dsp:cNvSpPr/>
      </dsp:nvSpPr>
      <dsp:spPr>
        <a:xfrm rot="10800000">
          <a:off x="734906" y="961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Jalpaiguri GMCH, Jalpaiguri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961"/>
        <a:ext cx="2335913" cy="468216"/>
      </dsp:txXfrm>
    </dsp:sp>
    <dsp:sp modelId="{14DD014A-C053-468F-AE0E-EED492EEF2B7}">
      <dsp:nvSpPr>
        <dsp:cNvPr id="0" name=""/>
        <dsp:cNvSpPr/>
      </dsp:nvSpPr>
      <dsp:spPr>
        <a:xfrm>
          <a:off x="500798" y="961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BBF5085-AB92-45B6-8585-A107E87353D7}">
      <dsp:nvSpPr>
        <dsp:cNvPr id="0" name=""/>
        <dsp:cNvSpPr/>
      </dsp:nvSpPr>
      <dsp:spPr>
        <a:xfrm rot="10800000">
          <a:off x="734906" y="608943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MJN MCH, </a:t>
          </a: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Coochbehar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608943"/>
        <a:ext cx="2335913" cy="468216"/>
      </dsp:txXfrm>
    </dsp:sp>
    <dsp:sp modelId="{CC3992EA-83FB-475C-A03B-2F1D1F8CDFF9}">
      <dsp:nvSpPr>
        <dsp:cNvPr id="0" name=""/>
        <dsp:cNvSpPr/>
      </dsp:nvSpPr>
      <dsp:spPr>
        <a:xfrm>
          <a:off x="500798" y="608943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BF090CE-18FB-4318-8D78-76FB819FECCC}">
      <dsp:nvSpPr>
        <dsp:cNvPr id="0" name=""/>
        <dsp:cNvSpPr/>
      </dsp:nvSpPr>
      <dsp:spPr>
        <a:xfrm rot="10800000">
          <a:off x="734906" y="1216926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Balurghat</a:t>
          </a: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 DH, </a:t>
          </a: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Dakhin</a:t>
          </a: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 Dinajpur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1216926"/>
        <a:ext cx="2335913" cy="468216"/>
      </dsp:txXfrm>
    </dsp:sp>
    <dsp:sp modelId="{A5BC36AF-D9FF-4008-A6EE-8E39C368F7A2}">
      <dsp:nvSpPr>
        <dsp:cNvPr id="0" name=""/>
        <dsp:cNvSpPr/>
      </dsp:nvSpPr>
      <dsp:spPr>
        <a:xfrm>
          <a:off x="500798" y="1216926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689DF41-CD64-4D9F-98C3-C673E5B53008}">
      <dsp:nvSpPr>
        <dsp:cNvPr id="0" name=""/>
        <dsp:cNvSpPr/>
      </dsp:nvSpPr>
      <dsp:spPr>
        <a:xfrm rot="10800000">
          <a:off x="734906" y="1824909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Barasat GMCH, N 24P </a:t>
          </a: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gs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1824909"/>
        <a:ext cx="2335913" cy="468216"/>
      </dsp:txXfrm>
    </dsp:sp>
    <dsp:sp modelId="{9661504B-2958-48CF-84AD-92F2484F0462}">
      <dsp:nvSpPr>
        <dsp:cNvPr id="0" name=""/>
        <dsp:cNvSpPr/>
      </dsp:nvSpPr>
      <dsp:spPr>
        <a:xfrm>
          <a:off x="500798" y="1824909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67E9F51-52B0-4D5E-8EC6-7954630067A2}">
      <dsp:nvSpPr>
        <dsp:cNvPr id="0" name=""/>
        <dsp:cNvSpPr/>
      </dsp:nvSpPr>
      <dsp:spPr>
        <a:xfrm rot="10800000">
          <a:off x="734906" y="2432891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Howrah DH, Howrah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2432891"/>
        <a:ext cx="2335913" cy="468216"/>
      </dsp:txXfrm>
    </dsp:sp>
    <dsp:sp modelId="{FBC2D43C-19C0-43CA-A245-94E906D2164D}">
      <dsp:nvSpPr>
        <dsp:cNvPr id="0" name=""/>
        <dsp:cNvSpPr/>
      </dsp:nvSpPr>
      <dsp:spPr>
        <a:xfrm>
          <a:off x="500798" y="2432891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34D6D91-BF2C-4ADF-95F8-388D6127932E}">
      <dsp:nvSpPr>
        <dsp:cNvPr id="0" name=""/>
        <dsp:cNvSpPr/>
      </dsp:nvSpPr>
      <dsp:spPr>
        <a:xfrm rot="10800000">
          <a:off x="734906" y="3040874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Imambara</a:t>
          </a: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 DH, Hooghly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3040874"/>
        <a:ext cx="2335913" cy="468216"/>
      </dsp:txXfrm>
    </dsp:sp>
    <dsp:sp modelId="{88311E73-C1BC-4E8A-AE96-321B836F1583}">
      <dsp:nvSpPr>
        <dsp:cNvPr id="0" name=""/>
        <dsp:cNvSpPr/>
      </dsp:nvSpPr>
      <dsp:spPr>
        <a:xfrm>
          <a:off x="500798" y="3040874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F4FCAC-94A9-433E-BE3F-DCFC7B76BFDA}">
      <dsp:nvSpPr>
        <dsp:cNvPr id="0" name=""/>
        <dsp:cNvSpPr/>
      </dsp:nvSpPr>
      <dsp:spPr>
        <a:xfrm rot="10800000">
          <a:off x="734906" y="3648857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Bankura </a:t>
          </a:r>
          <a:r>
            <a:rPr lang="en-US" sz="1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Sammilani</a:t>
          </a: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 MCH, Bankura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3648857"/>
        <a:ext cx="2335913" cy="468216"/>
      </dsp:txXfrm>
    </dsp:sp>
    <dsp:sp modelId="{89E8AA4C-4421-4402-9A3A-CC7A786D6AD8}">
      <dsp:nvSpPr>
        <dsp:cNvPr id="0" name=""/>
        <dsp:cNvSpPr/>
      </dsp:nvSpPr>
      <dsp:spPr>
        <a:xfrm>
          <a:off x="500798" y="3648857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20A9B6-9375-4BCF-98DC-0B936A8707B3}">
      <dsp:nvSpPr>
        <dsp:cNvPr id="0" name=""/>
        <dsp:cNvSpPr/>
      </dsp:nvSpPr>
      <dsp:spPr>
        <a:xfrm rot="10800000">
          <a:off x="734906" y="4256839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Suri DH, Birbhum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4256839"/>
        <a:ext cx="2335913" cy="468216"/>
      </dsp:txXfrm>
    </dsp:sp>
    <dsp:sp modelId="{8E9260D6-5DF3-4759-B2F6-CCE268D7BCA1}">
      <dsp:nvSpPr>
        <dsp:cNvPr id="0" name=""/>
        <dsp:cNvSpPr/>
      </dsp:nvSpPr>
      <dsp:spPr>
        <a:xfrm>
          <a:off x="500798" y="4256839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C8A137C-6D4B-400E-ADA7-78CC95775573}">
      <dsp:nvSpPr>
        <dsp:cNvPr id="0" name=""/>
        <dsp:cNvSpPr/>
      </dsp:nvSpPr>
      <dsp:spPr>
        <a:xfrm rot="10800000">
          <a:off x="734906" y="4864822"/>
          <a:ext cx="2452967" cy="468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470" tIns="49530" rIns="92456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Cambria" panose="02040503050406030204" pitchFamily="18" charset="0"/>
              <a:ea typeface="Cambria" panose="02040503050406030204" pitchFamily="18" charset="0"/>
            </a:rPr>
            <a:t>Asansol DH, Paschim Burdwan </a:t>
          </a:r>
          <a:endParaRPr lang="en-IN" sz="13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851960" y="4864822"/>
        <a:ext cx="2335913" cy="468216"/>
      </dsp:txXfrm>
    </dsp:sp>
    <dsp:sp modelId="{2A0F86D6-2046-458A-AB72-0EFB24EB5CF0}">
      <dsp:nvSpPr>
        <dsp:cNvPr id="0" name=""/>
        <dsp:cNvSpPr/>
      </dsp:nvSpPr>
      <dsp:spPr>
        <a:xfrm>
          <a:off x="500798" y="4864822"/>
          <a:ext cx="468216" cy="468216"/>
        </a:xfrm>
        <a:prstGeom prst="ellipse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740B00-3778-8472-E6C9-3F42C04CA7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9394-F581-812F-3548-2436B5F74EF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1E88DF-3D48-46F4-A280-53F781E9B505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819345E-9581-98C5-0413-F9D964514A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AF42940-1008-E0B7-4C46-AC3BFA8E6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ADC27-16AD-086C-59B9-3C32DF03F2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28061-CC12-F831-7EBC-EBD03C3160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2455429-319B-49C0-98B0-C07AB44065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89B68-F016-AFB4-976D-D878CB8FC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6370C-C6C1-44BF-9083-0AB27D47CE2D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F7D81-00DC-1D58-7676-24454688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BEE28-FA09-B0EC-1197-1775BCFE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07245-823F-4EA8-A838-888ED64740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58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2674E-2D63-BA00-8AAD-E2FE90270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A4D04-3393-4C4F-BF7B-377AD94B6852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7438C-546E-979E-252F-EC43F310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B6A3A-1FC8-D2DB-6CA1-EC1DF23F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E52C8-B74E-4EE7-AD71-4C9D726B6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81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A3E8D-B8AE-194A-FD6C-6D78AAE0C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E56CA-8D6C-4AE0-9A02-F4A0AC9A72A5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DAAC0-8475-28F2-F2DB-9BE4D36B2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29D36-D930-7A98-A52E-DBF78C814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54135-76CA-4FF5-B08B-BFF4F19B47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18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81193-BAC8-28EA-C2BC-875BA3F66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6C6F9-8884-442B-8A7B-28F9412F4E70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38D0A-5E03-C1CA-6D1A-E068B7B5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54321-CE5C-7916-D6E5-DE61AC30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5CD57-1AA9-4A55-80A2-9C16C4A814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5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F59DB-9151-C858-C0F9-DA71B4149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1C835-C97F-48DA-926A-38A3A8EBDF46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01075-4D2D-A767-9EF7-44DD4861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EE67E-0A20-8AD6-3519-9D70D7C3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7D5C2-DC74-4477-B50A-A19D3B9F2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09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66D2EC0-5E92-B4BD-6039-DBAA008C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8C85E-B351-46A6-B7DB-397919AC24E3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1557A2-23B3-2F2D-3A4D-E3CEA18F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25BE2D-4D8A-8537-E15F-03B40A465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9F4CD-EAE6-4903-9DB8-3032693589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4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81945AE-0A7F-24E6-BD34-5B42CA16E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6307A-D2B6-4B1B-BD13-DB64FFF4B2EB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F4CC825-2DEC-7B0F-D2DD-BD91E5DD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0089C59-3349-83D0-AFCD-95ECB7F3B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42A11-9EF6-415D-BB97-542999983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95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56561E7-56C8-518F-0F46-FBD22C6F1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CAFFE-1719-41CD-9CD0-C841DF3CD2CB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685CFEA-D1A9-1944-B26F-D93DB1CD7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7DD7F76-65F8-8165-E6A1-7EB90CD94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C492A-D264-403A-BA5B-02CA03933A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587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829EC87-12F2-4C82-577A-FE4D208A2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F5BF2-54B1-49D4-A96B-28180AD2FF6A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B8D26EB-389D-B7DD-CFBF-1B923DA92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C8D4266-1147-096E-1A0F-B41C383B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B2CF0-C254-451E-B2B1-8CC16DB6DC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31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493D08-BD4C-6289-F49F-721A7FC0E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B7AA9-2AAE-45F9-AD63-7CA5A040166C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BA48BA-9498-6650-1775-A4B2BD148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0BEA04-556E-F04A-0B55-9C94B8EDA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992C4-D462-4D63-ACF5-AF1AB4B270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83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FF6EF2-4BD6-C43A-7CBE-C665E43E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54F7-5CE0-4C1D-93F6-EE399A484073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AAC606-A40E-D21A-E19E-AC4F834CC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AC1926-8257-D2D6-0B40-86ECC041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20AF3-2F0D-474F-AA18-374A74ACF6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10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5247A57-057B-2619-D895-C8A8E33130E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5948D54-ADCD-B64D-E465-553711FCA6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193D3-90C7-7F6F-0CDD-0D549784E5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9FAEB2-FA1A-4903-A93C-402C9BD693F2}" type="datetimeFigureOut">
              <a:rPr lang="en-US"/>
              <a:pPr>
                <a:defRPr/>
              </a:pPr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83DAA-9894-F616-DB06-4A1DD331D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1E06-B1F4-FAC4-90A1-B235D79C4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0C7B6B3-430D-49F8-8E70-46587D1B60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095F-2CC4-02D8-536F-10CF2E320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2000250"/>
          </a:xfrm>
          <a:noFill/>
          <a:ln w="38100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err="1">
                <a:latin typeface="Lucida Sans" panose="020B0602030504020204" pitchFamily="34" charset="77"/>
                <a:cs typeface="Times New Roman" pitchFamily="18" charset="0"/>
              </a:rPr>
              <a:t>Chikungunya</a:t>
            </a:r>
            <a:r>
              <a:rPr lang="en-US" sz="6000" dirty="0">
                <a:latin typeface="Lucida Sans" panose="020B0602030504020204" pitchFamily="34" charset="77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FDAF5-07AC-1FFF-C0CD-98D3700FD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837"/>
          </a:xfr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Prognosis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3689B-4F6F-ACD5-C2EA-3C120FB1C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9818"/>
            <a:ext cx="8229600" cy="467836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Recovery from the disease varies by age.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Younger patients recover within 5 to 15 days;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Middle-aged patients recover in 1 to 2.5 months.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Recovery is longer for the elderly.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The severity of the disease as well as its duration is less in younger patients and pregnant women.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Pedal edema (swelling of legs) is observed in many patients, the cause of which remains obscure as it is not related to any Cardiovascular, Renal or Hepatic abnormalities.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000" dirty="0">
              <a:latin typeface="Lucida Sans" panose="020B0602030504020204" pitchFamily="34" charset="7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E98BC-C2C7-CA72-91F0-DC22CC00C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701"/>
            <a:ext cx="9144000" cy="897699"/>
          </a:xfrm>
          <a:solidFill>
            <a:srgbClr val="0070C0"/>
          </a:solidFill>
          <a:ln w="28575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Disease Burden</a:t>
            </a:r>
            <a:r>
              <a:rPr lang="en-US" sz="3200" i="1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 </a:t>
            </a:r>
            <a:endParaRPr lang="en-US" sz="3200" i="1" dirty="0">
              <a:solidFill>
                <a:schemeClr val="bg1"/>
              </a:solidFill>
              <a:latin typeface="Lucida Sans" panose="020B0602030504020204" pitchFamily="34" charset="77"/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4C9C86F0-A08C-A71F-522A-E463F9AA0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  <a:ln w="2857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The disease has tremendous socio-economic impact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Attendance drop, productivity decline, daily wagers lose their wage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Mosquito breed in wide variety of man-made container.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Lack of awareness and public health infrastructure promotes uncontrolled breeding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BBF8-B399-53F3-8076-EBD800667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132" y="0"/>
            <a:ext cx="9147132" cy="838200"/>
          </a:xfrm>
          <a:solidFill>
            <a:srgbClr val="0070C0"/>
          </a:solidFill>
          <a:ln w="28575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Prevention &amp; Control 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E1D0F2BB-6376-CAB0-38C9-8218B85FE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5088"/>
            <a:ext cx="8229600" cy="4798512"/>
          </a:xfrm>
          <a:ln w="2857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Source reduction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Eliminate all potential vector breeding near domestic and peri- domestic area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Use of Larvicides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Biological control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Track, Test and Treat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Personal  Prophylactic   Measures: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Lucida Sans" panose="020B0602030504020204" pitchFamily="34" charset="77"/>
                <a:cs typeface="Times New Roman" pitchFamily="18" charset="0"/>
              </a:rPr>
              <a:t>Use of mosquito repellent creams, liquids, coils, mats etc.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Lucida Sans" panose="020B0602030504020204" pitchFamily="34" charset="77"/>
                <a:cs typeface="Times New Roman" pitchFamily="18" charset="0"/>
              </a:rPr>
              <a:t>Wearing of full sleeve shirts and full pants with socks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Lucida Sans" panose="020B0602030504020204" pitchFamily="34" charset="77"/>
                <a:cs typeface="Times New Roman" pitchFamily="18" charset="0"/>
              </a:rPr>
              <a:t>Use of bed-nets for sleeping infants and young children during day time to prevent mosquito bite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 altLang="en-US" sz="2000" dirty="0">
              <a:latin typeface="Lucida Sans" panose="020B0602030504020204" pitchFamily="34" charset="77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49BAA-89FB-17AB-8E6C-50D7FCD93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7000"/>
            <a:ext cx="6934200" cy="1676399"/>
          </a:xfrm>
          <a:ln>
            <a:noFill/>
            <a:miter lim="800000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5400" dirty="0">
                <a:solidFill>
                  <a:schemeClr val="tx1"/>
                </a:solidFill>
                <a:latin typeface="Lucida Sans" panose="020B0602030504020204" pitchFamily="34" charset="77"/>
              </a:rPr>
              <a:t>   </a:t>
            </a:r>
            <a:r>
              <a:rPr lang="en-US" sz="5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Lucida Sans" panose="020B0602030504020204" pitchFamily="34" charset="77"/>
              </a:rPr>
              <a:t>Thank You </a:t>
            </a:r>
            <a:endParaRPr lang="en-US" sz="5400" dirty="0">
              <a:solidFill>
                <a:schemeClr val="tx1"/>
              </a:solidFill>
              <a:latin typeface="Lucida Sans" panose="020B0602030504020204" pitchFamily="34" charset="7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6676-E5B1-8698-D557-3000B62D1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0" y="0"/>
            <a:ext cx="9108510" cy="838200"/>
          </a:xfr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What is this Tongue Twister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9550-EE2C-5E71-F3EC-2BF7BCE3C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22332"/>
            <a:ext cx="8229600" cy="37338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It is </a:t>
            </a:r>
            <a:r>
              <a:rPr lang="en-US" sz="2000" u="sng" dirty="0">
                <a:latin typeface="Lucida Sans" panose="020B0602030504020204" pitchFamily="34" charset="77"/>
                <a:cs typeface="Times New Roman" pitchFamily="18" charset="0"/>
              </a:rPr>
              <a:t>CHIKUNGUNYA</a:t>
            </a:r>
            <a:endParaRPr lang="en-US" sz="2000" dirty="0">
              <a:latin typeface="Lucida Sans" panose="020B0602030504020204" pitchFamily="34" charset="77"/>
              <a:cs typeface="Times New Roman" pitchFamily="18" charset="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To be pronounced as [</a:t>
            </a:r>
            <a:r>
              <a:rPr lang="en-US" sz="2000" dirty="0">
                <a:solidFill>
                  <a:srgbClr val="00B0F0"/>
                </a:solidFill>
                <a:latin typeface="Lucida Sans" panose="020B0602030504020204" pitchFamily="34" charset="77"/>
                <a:cs typeface="Times New Roman" pitchFamily="18" charset="0"/>
              </a:rPr>
              <a:t>chick’-en-GUN-yah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]</a:t>
            </a:r>
            <a:endParaRPr lang="en-US" sz="2000" u="sng" dirty="0">
              <a:latin typeface="Lucida Sans" panose="020B0602030504020204" pitchFamily="34" charset="77"/>
              <a:cs typeface="Times New Roman" pitchFamily="18" charset="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It is not written as </a:t>
            </a:r>
            <a:r>
              <a:rPr lang="en-US" sz="2000" u="sng" dirty="0">
                <a:latin typeface="Lucida Sans" panose="020B0602030504020204" pitchFamily="34" charset="77"/>
                <a:cs typeface="Times New Roman" pitchFamily="18" charset="0"/>
              </a:rPr>
              <a:t>CHICKEN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 GUINEA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Nothing to do with chicken eating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More specifically as ‘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that which bends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up’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Refers to the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stooped posture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of the patient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sz="2000" dirty="0">
              <a:latin typeface="Lucida Sans" panose="020B0602030504020204" pitchFamily="34" charset="7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831C-23D8-7D4C-B692-0CADBD917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9" y="0"/>
            <a:ext cx="9122079" cy="798425"/>
          </a:xfrm>
          <a:solidFill>
            <a:srgbClr val="0070C0"/>
          </a:solidFill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Agent &amp; Mode of Infection  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27C5C5F9-116C-E7FB-392B-F424C9DC7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221163"/>
          </a:xfrm>
          <a:ln w="2857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Chikungunya Virus, in the family of </a:t>
            </a:r>
            <a:r>
              <a:rPr lang="en-US" altLang="en-US" sz="2000" dirty="0" err="1">
                <a:latin typeface="Lucida Sans" panose="020B0602030504020204" pitchFamily="34" charset="77"/>
                <a:cs typeface="Times New Roman" panose="02020603050405020304" pitchFamily="18" charset="0"/>
              </a:rPr>
              <a:t>Togaviradae</a:t>
            </a: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, genus Alphavirus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Chikungunya is spread by the bite of an Aedes mosquito, primarily Aedes </a:t>
            </a:r>
            <a:r>
              <a:rPr lang="en-US" altLang="en-US" sz="2000" dirty="0" err="1">
                <a:latin typeface="Lucida Sans" panose="020B0602030504020204" pitchFamily="34" charset="77"/>
                <a:cs typeface="Times New Roman" panose="02020603050405020304" pitchFamily="18" charset="0"/>
              </a:rPr>
              <a:t>Agypti</a:t>
            </a:r>
            <a:endParaRPr lang="en-US" altLang="en-US" sz="2000" dirty="0">
              <a:latin typeface="Lucida Sans" panose="020B0602030504020204" pitchFamily="34" charset="77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Human beings are the major source or Reservoir (its not a contagious disease)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Aedes </a:t>
            </a:r>
            <a:r>
              <a:rPr lang="en-US" altLang="en-US" sz="2000" dirty="0" err="1">
                <a:latin typeface="Lucida Sans" panose="020B0602030504020204" pitchFamily="34" charset="77"/>
                <a:cs typeface="Times New Roman" panose="02020603050405020304" pitchFamily="18" charset="0"/>
              </a:rPr>
              <a:t>Agypti</a:t>
            </a: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Lucida Sans" panose="020B0602030504020204" pitchFamily="34" charset="77"/>
                <a:cs typeface="Times New Roman" panose="02020603050405020304" pitchFamily="18" charset="0"/>
              </a:rPr>
              <a:t>moquito</a:t>
            </a:r>
            <a:r>
              <a:rPr lang="en-US" altLang="en-US" sz="2000" dirty="0">
                <a:latin typeface="Lucida Sans" panose="020B0602030504020204" pitchFamily="34" charset="77"/>
                <a:cs typeface="Times New Roman" panose="02020603050405020304" pitchFamily="18" charset="0"/>
              </a:rPr>
              <a:t> bites during day time</a:t>
            </a:r>
            <a:r>
              <a:rPr lang="en-US" altLang="en-US" sz="2000" dirty="0">
                <a:latin typeface="Lucida Sans" panose="020B0602030504020204" pitchFamily="34" charset="77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058B1-BF36-3D7B-C920-D1668193D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0" y="1"/>
            <a:ext cx="9108510" cy="761999"/>
          </a:xfrm>
          <a:solidFill>
            <a:srgbClr val="0070C0"/>
          </a:solidFill>
          <a:ln w="28575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Signs and Symptoms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172A2-7EF5-EF96-A553-1DA81B65B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  <a:ln w="28575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</a:rPr>
              <a:t>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Resembles like Dengue Fever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 Incubation Period: 1- 12 days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 Chikungunya means ‘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that which controls or bends up ‘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 Severe and sometimes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persistent joint pain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(arthritis)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 Fever, headache, nausea, vomiting and rash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 Rarely life threatening and almost self limiting</a:t>
            </a:r>
            <a:r>
              <a:rPr lang="en-US" sz="2000" dirty="0">
                <a:latin typeface="Lucida Sans" panose="020B0602030504020204" pitchFamily="34" charset="77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6B488-029F-B034-7B7A-347D7283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Blessed are we 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415F2-055A-C9F3-C61C-D94C2B751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66018"/>
            <a:ext cx="8229600" cy="452596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This is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not a Dengue epidemic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!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This is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not the SARS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which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stole all the show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!!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This is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not Bird-Flu hitting Indian economy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!!!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This is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not the Plague Epidemic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which threatened to sweep our country !!!!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Above all, it is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not like HIV or Hepatitis-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B !!!!!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This is a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self limiting, non fatal Viral </a:t>
            </a:r>
            <a:r>
              <a:rPr lang="en-US" sz="2000" dirty="0">
                <a:latin typeface="Lucida Sans" panose="020B0602030504020204" pitchFamily="34" charset="77"/>
                <a:cs typeface="Times New Roman" pitchFamily="18" charset="0"/>
              </a:rPr>
              <a:t>illness.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286F-9B99-BD1E-1F73-135B76A4D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Transmission Cycle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031BB09-0BBC-D6DE-1C31-E68A2DC7793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1066800"/>
            <a:ext cx="6858000" cy="5314950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BF0887-B3BF-09D0-5F6D-411E1184F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14400"/>
            <a:ext cx="8610600" cy="57912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98425" indent="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 b="1" dirty="0">
                <a:solidFill>
                  <a:srgbClr val="00B0F0"/>
                </a:solidFill>
                <a:latin typeface="Lucida Sans" panose="020B0602030504020204" pitchFamily="34" charset="77"/>
                <a:cs typeface="Times New Roman" pitchFamily="18" charset="0"/>
              </a:rPr>
              <a:t>Case Definition: 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Public  health  authorities  should  be  alerted  to  small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clusters of disease (Fever &amp; Arthralgia or Arthritis)  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associated with a travel returning from an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endemic area 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or an  increase in the number of Hospitalization for fever with   </a:t>
            </a:r>
            <a:r>
              <a:rPr lang="en-US" sz="2000" dirty="0">
                <a:solidFill>
                  <a:srgbClr val="FF0000"/>
                </a:solidFill>
                <a:latin typeface="Lucida Sans" panose="020B0602030504020204" pitchFamily="34" charset="77"/>
                <a:cs typeface="Times New Roman" pitchFamily="18" charset="0"/>
              </a:rPr>
              <a:t>Arthralgia or Arthritis occurring in a localized area in a short  time period.</a:t>
            </a:r>
          </a:p>
          <a:p>
            <a:pPr marL="98425" indent="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000" dirty="0">
              <a:solidFill>
                <a:schemeClr val="tx1"/>
              </a:solidFill>
              <a:latin typeface="Lucida Sans" panose="020B0602030504020204" pitchFamily="34" charset="77"/>
              <a:cs typeface="Times New Roman" pitchFamily="18" charset="0"/>
            </a:endParaRPr>
          </a:p>
          <a:p>
            <a:pPr marL="98425" indent="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sz="2000" b="1" dirty="0">
                <a:solidFill>
                  <a:srgbClr val="00B0F0"/>
                </a:solidFill>
                <a:latin typeface="Lucida Sans" panose="020B0602030504020204" pitchFamily="34" charset="77"/>
                <a:cs typeface="Times New Roman" pitchFamily="18" charset="0"/>
              </a:rPr>
              <a:t>Suspected Case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: A patient with acute onset of fever &gt; 38.5</a:t>
            </a:r>
            <a:r>
              <a:rPr lang="en-US" sz="2000" baseline="30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o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 C  (101</a:t>
            </a:r>
            <a:r>
              <a:rPr lang="en-US" sz="2000" baseline="30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o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 F) and severe arthralgia or arthritis not explained by other  medical conditions and residing or having visited epidemic or  endemic areas within 2 weeks prior to onset of symptoms.</a:t>
            </a:r>
          </a:p>
          <a:p>
            <a:pPr marL="98425" indent="-98425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 </a:t>
            </a:r>
          </a:p>
          <a:p>
            <a:pPr marL="98425" indent="-98425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sz="2000" b="1" dirty="0">
                <a:solidFill>
                  <a:srgbClr val="00B0F0"/>
                </a:solidFill>
                <a:latin typeface="Lucida Sans" panose="020B0602030504020204" pitchFamily="34" charset="77"/>
                <a:cs typeface="Times New Roman" pitchFamily="18" charset="0"/>
              </a:rPr>
              <a:t>Confirmed Case: </a:t>
            </a: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A clinically suspect case with any of the following Chikungunya specific  tests:</a:t>
            </a:r>
          </a:p>
          <a:p>
            <a:pPr indent="-244475" algn="just" eaLnBrk="1" fontAlgn="auto" hangingPunct="1">
              <a:spcAft>
                <a:spcPts val="0"/>
              </a:spcAft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Virus isolation.</a:t>
            </a:r>
          </a:p>
          <a:p>
            <a:pPr indent="-244475" algn="just" eaLnBrk="1" fontAlgn="auto" hangingPunct="1">
              <a:spcAft>
                <a:spcPts val="0"/>
              </a:spcAft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Detection of viral RNA by RT-PCR.</a:t>
            </a:r>
          </a:p>
          <a:p>
            <a:pPr indent="-244475" algn="just" eaLnBrk="1" fontAlgn="auto" hangingPunct="1">
              <a:spcAft>
                <a:spcPts val="0"/>
              </a:spcAft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Detection of IgM in a single serum sample of acute/convalescent patient</a:t>
            </a:r>
          </a:p>
          <a:p>
            <a:pPr indent="-244475" algn="just" eaLnBrk="1" fontAlgn="auto" hangingPunct="1">
              <a:spcAft>
                <a:spcPts val="0"/>
              </a:spcAft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4-fold increase in Chikungunya specific antibody (2-3 </a:t>
            </a:r>
            <a:r>
              <a:rPr lang="en-US" sz="1800" dirty="0" err="1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wks</a:t>
            </a:r>
            <a:r>
              <a:rPr lang="en-US" sz="1800" dirty="0">
                <a:solidFill>
                  <a:schemeClr val="tx1"/>
                </a:solidFill>
                <a:latin typeface="Lucida Sans" panose="020B0602030504020204" pitchFamily="34" charset="77"/>
                <a:cs typeface="Times New Roman" pitchFamily="18" charset="0"/>
              </a:rPr>
              <a:t> apart</a:t>
            </a:r>
            <a:r>
              <a:rPr lang="en-US" sz="1800" dirty="0">
                <a:latin typeface="Lucida Sans" panose="020B0602030504020204" pitchFamily="34" charset="77"/>
                <a:cs typeface="Times New Roman" pitchFamily="18" charset="0"/>
              </a:rPr>
              <a:t>) 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1DE29E-33E4-A5F9-8C27-AF8BB7AD4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" y="0"/>
            <a:ext cx="9141912" cy="685800"/>
          </a:xfrm>
          <a:solidFill>
            <a:srgbClr val="0070C0"/>
          </a:solidFill>
          <a:ln w="38100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Diagnosis </a:t>
            </a:r>
          </a:p>
        </p:txBody>
      </p:sp>
    </p:spTree>
    <p:extLst>
      <p:ext uri="{BB962C8B-B14F-4D97-AF65-F5344CB8AC3E}">
        <p14:creationId xmlns:p14="http://schemas.microsoft.com/office/powerpoint/2010/main" val="133026916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A99027CC-8C58-5095-D774-84755C040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" y="0"/>
            <a:ext cx="9144000" cy="369095"/>
          </a:xfrm>
          <a:solidFill>
            <a:srgbClr val="0070C0"/>
          </a:solidFill>
        </p:spPr>
        <p:txBody>
          <a:bodyPr/>
          <a:lstStyle/>
          <a:p>
            <a:r>
              <a:rPr lang="en-US" altLang="en-US" sz="2400" dirty="0">
                <a:solidFill>
                  <a:schemeClr val="bg1"/>
                </a:solidFill>
                <a:latin typeface="Lucida Sans" panose="020B0602030504020204" pitchFamily="34" charset="77"/>
                <a:ea typeface="Cambria" panose="02040503050406030204" pitchFamily="18" charset="0"/>
                <a:cs typeface="Cambria" panose="02040503050406030204" pitchFamily="18" charset="0"/>
              </a:rPr>
              <a:t>Chikungunya IgM Testing SSHL </a:t>
            </a:r>
            <a:endParaRPr lang="en-IN" altLang="en-US" sz="2400" dirty="0">
              <a:solidFill>
                <a:schemeClr val="bg1"/>
              </a:solidFill>
              <a:latin typeface="Lucida Sans" panose="020B0602030504020204" pitchFamily="34" charset="77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4E587E0-873B-50C1-1BF3-9DA0F8A7F54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1041128"/>
              </p:ext>
            </p:extLst>
          </p:nvPr>
        </p:nvGraphicFramePr>
        <p:xfrm>
          <a:off x="386179" y="914400"/>
          <a:ext cx="4251306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D49AD1A-99E6-FDD9-A860-6D802C6A881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50009980"/>
              </p:ext>
            </p:extLst>
          </p:nvPr>
        </p:nvGraphicFramePr>
        <p:xfrm>
          <a:off x="5066929" y="914400"/>
          <a:ext cx="3688673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Plus 4">
            <a:extLst>
              <a:ext uri="{FF2B5EF4-FFF2-40B4-BE49-F238E27FC236}">
                <a16:creationId xmlns:a16="http://schemas.microsoft.com/office/drawing/2014/main" id="{B96A0BA3-BE28-B948-5627-26B1121AB3C3}"/>
              </a:ext>
            </a:extLst>
          </p:cNvPr>
          <p:cNvSpPr/>
          <p:nvPr/>
        </p:nvSpPr>
        <p:spPr>
          <a:xfrm>
            <a:off x="4079492" y="3009900"/>
            <a:ext cx="772715" cy="838200"/>
          </a:xfrm>
          <a:prstGeom prst="mathPlus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4259F-68AD-3796-A528-A37DDABB0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  <a:cs typeface="Times New Roman" pitchFamily="18" charset="0"/>
              </a:rPr>
              <a:t>Management</a:t>
            </a:r>
            <a:r>
              <a:rPr lang="en-US" sz="3200" dirty="0">
                <a:solidFill>
                  <a:schemeClr val="bg1"/>
                </a:solidFill>
                <a:latin typeface="Lucida Sans" panose="020B0602030504020204" pitchFamily="34" charset="77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42FDE-591E-C6D9-7214-6D69AD5A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143000"/>
            <a:ext cx="8153400" cy="49530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 are no specific drugs to cure the disease. 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 is no commercial Chikungunya vaccine at present.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Treatment  of  Chikungunya is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supportive.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Acutely infected patients need to  be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protected against   mosquito to bites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prevent further disease spread  both at home, in the community and in the health care  facility.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SzPct val="150000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Because Chikungunya will place a large burden on the  community including all levels of the health care  system, well established protocols and plans need to  be developed in advance to assist in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triage, care  and rehabilitation of patients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746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</vt:lpstr>
      <vt:lpstr>Courier New</vt:lpstr>
      <vt:lpstr>Lucida Sans</vt:lpstr>
      <vt:lpstr>Times New Roman</vt:lpstr>
      <vt:lpstr>Wingdings 2</vt:lpstr>
      <vt:lpstr>Office Theme</vt:lpstr>
      <vt:lpstr>Chikungunya </vt:lpstr>
      <vt:lpstr>What is this Tongue Twister ?</vt:lpstr>
      <vt:lpstr>Agent &amp; Mode of Infection  </vt:lpstr>
      <vt:lpstr>Signs and Symptoms </vt:lpstr>
      <vt:lpstr>Blessed are we !!</vt:lpstr>
      <vt:lpstr>Transmission Cycle </vt:lpstr>
      <vt:lpstr>Diagnosis </vt:lpstr>
      <vt:lpstr>Chikungunya IgM Testing SSHL </vt:lpstr>
      <vt:lpstr>Management </vt:lpstr>
      <vt:lpstr>Prognosis </vt:lpstr>
      <vt:lpstr>Disease Burden </vt:lpstr>
      <vt:lpstr>Prevention &amp; Control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Chikungunya</dc:title>
  <dc:creator>DR. SUDIPTA</dc:creator>
  <cp:lastModifiedBy>c96925</cp:lastModifiedBy>
  <cp:revision>50</cp:revision>
  <dcterms:created xsi:type="dcterms:W3CDTF">2006-08-16T00:00:00Z</dcterms:created>
  <dcterms:modified xsi:type="dcterms:W3CDTF">2025-06-24T12:05:49Z</dcterms:modified>
</cp:coreProperties>
</file>